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875" autoAdjust="0"/>
    <p:restoredTop sz="86417" autoAdjust="0"/>
  </p:normalViewPr>
  <p:slideViewPr>
    <p:cSldViewPr>
      <p:cViewPr>
        <p:scale>
          <a:sx n="75" d="100"/>
          <a:sy n="75" d="100"/>
        </p:scale>
        <p:origin x="1098" y="-612"/>
      </p:cViewPr>
      <p:guideLst>
        <p:guide orient="horz" pos="2149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350" y="4445"/>
            <a:ext cx="77270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566627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1157" y="865613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59292" y="4018981"/>
            <a:ext cx="2213783" cy="412165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28795" y="4018981"/>
            <a:ext cx="2213783" cy="412165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98298" y="4018981"/>
            <a:ext cx="2213783" cy="412165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39765" y="826471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/>
          <p:cNvSpPr txBox="1"/>
          <p:nvPr/>
        </p:nvSpPr>
        <p:spPr>
          <a:xfrm>
            <a:off x="149438" y="609102"/>
            <a:ext cx="721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퓨전을 이용한 </a:t>
            </a:r>
            <a:r>
              <a:rPr lang="en-US" altLang="ko-KR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3D </a:t>
            </a:r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프린팅 </a:t>
            </a:r>
            <a:r>
              <a:rPr lang="ko-KR" altLang="en-US" sz="2400" b="1" dirty="0" err="1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매직큐브</a:t>
            </a:r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만들기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571264" y="1261625"/>
            <a:ext cx="5716270" cy="289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생태전환교육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64213" y="4367549"/>
            <a:ext cx="2231390" cy="37214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퓨전 단축키 익히기</a:t>
            </a:r>
            <a:r>
              <a:rPr lang="en-US" altLang="ko-KR" sz="1400" dirty="0">
                <a:solidFill>
                  <a:schemeClr val="bg1"/>
                </a:solidFill>
              </a:rPr>
              <a:t>)</a:t>
            </a:r>
          </a:p>
          <a:p>
            <a:r>
              <a:rPr lang="en-US" altLang="ko-KR" sz="1400" b="1" dirty="0"/>
              <a:t>C :</a:t>
            </a:r>
            <a:r>
              <a:rPr lang="ko-KR" altLang="en-US" sz="1400" dirty="0"/>
              <a:t> 원 스케치하기</a:t>
            </a:r>
          </a:p>
          <a:p>
            <a:r>
              <a:rPr lang="en-US" altLang="ko-KR" sz="1400" b="1" dirty="0"/>
              <a:t>L :</a:t>
            </a:r>
            <a:r>
              <a:rPr lang="ko-KR" altLang="en-US" sz="1400" dirty="0"/>
              <a:t> 직선 스케치하기</a:t>
            </a:r>
          </a:p>
          <a:p>
            <a:r>
              <a:rPr lang="en-US" altLang="ko-KR" sz="1400" b="1" dirty="0"/>
              <a:t>D :</a:t>
            </a:r>
            <a:r>
              <a:rPr lang="ko-KR" altLang="en-US" sz="1400" dirty="0"/>
              <a:t> 스케치 치수</a:t>
            </a:r>
          </a:p>
          <a:p>
            <a:r>
              <a:rPr lang="en-US" altLang="ko-KR" sz="1400" b="1" dirty="0"/>
              <a:t>E :</a:t>
            </a:r>
            <a:r>
              <a:rPr lang="ko-KR" altLang="en-US" sz="1400" dirty="0"/>
              <a:t> 돌출</a:t>
            </a:r>
          </a:p>
          <a:p>
            <a:r>
              <a:rPr lang="en-US" altLang="ko-KR" sz="1400" b="1" dirty="0"/>
              <a:t>M :</a:t>
            </a:r>
            <a:r>
              <a:rPr lang="ko-KR" altLang="en-US" sz="1400" dirty="0"/>
              <a:t> 이동</a:t>
            </a:r>
          </a:p>
          <a:p>
            <a:r>
              <a:rPr lang="en-US" altLang="ko-KR" sz="1400" b="1" dirty="0"/>
              <a:t>T :</a:t>
            </a:r>
            <a:r>
              <a:rPr lang="ko-KR" altLang="en-US" sz="1400" dirty="0"/>
              <a:t> 자르기</a:t>
            </a:r>
          </a:p>
          <a:p>
            <a:r>
              <a:rPr lang="en-US" altLang="ko-KR" sz="1400" b="1" dirty="0"/>
              <a:t>P :</a:t>
            </a:r>
            <a:r>
              <a:rPr lang="ko-KR" altLang="en-US" sz="1400" dirty="0"/>
              <a:t> </a:t>
            </a:r>
            <a:r>
              <a:rPr lang="ko-KR" altLang="en-US" sz="1400" dirty="0" err="1"/>
              <a:t>형상투영</a:t>
            </a:r>
            <a:endParaRPr lang="ko-KR" altLang="en-US" sz="1400" dirty="0"/>
          </a:p>
          <a:p>
            <a:endParaRPr lang="en-US" altLang="ko-KR" sz="1400" dirty="0"/>
          </a:p>
          <a:p>
            <a:r>
              <a:rPr lang="ko-KR" altLang="en-US" sz="1400" b="1" dirty="0"/>
              <a:t>선택 요소 추가하기</a:t>
            </a:r>
            <a:r>
              <a:rPr lang="en-US" altLang="ko-KR" sz="1400" b="1" dirty="0"/>
              <a:t>/</a:t>
            </a:r>
            <a:r>
              <a:rPr lang="ko-KR" altLang="en-US" sz="1400" b="1" dirty="0"/>
              <a:t>빼기 </a:t>
            </a:r>
            <a:r>
              <a:rPr lang="en-US" altLang="ko-KR" sz="1400" b="1" dirty="0"/>
              <a:t>:</a:t>
            </a:r>
            <a:r>
              <a:rPr lang="ko-KR" altLang="en-US" sz="1400" dirty="0"/>
              <a:t> </a:t>
            </a:r>
            <a:r>
              <a:rPr lang="en-US" altLang="ko-KR" sz="1400" dirty="0"/>
              <a:t>Ctrl </a:t>
            </a:r>
            <a:r>
              <a:rPr lang="ko-KR" altLang="en-US" sz="1400" dirty="0"/>
              <a:t>누른 채로 클릭 </a:t>
            </a:r>
            <a:r>
              <a:rPr lang="en-US" altLang="ko-KR" sz="1400" dirty="0"/>
              <a:t>(</a:t>
            </a:r>
            <a:r>
              <a:rPr lang="ko-KR" altLang="en-US" sz="1400" dirty="0" err="1"/>
              <a:t>모깎기</a:t>
            </a:r>
            <a:r>
              <a:rPr lang="ko-KR" altLang="en-US" sz="1400" dirty="0"/>
              <a:t> 클릭 시 유용</a:t>
            </a:r>
            <a:r>
              <a:rPr lang="en-US" altLang="ko-KR" sz="1400" dirty="0"/>
              <a:t>)</a:t>
            </a:r>
          </a:p>
          <a:p>
            <a:r>
              <a:rPr lang="ko-KR" altLang="en-US" sz="1400" b="1" dirty="0"/>
              <a:t>다중 선택 </a:t>
            </a:r>
            <a:r>
              <a:rPr lang="en-US" altLang="ko-KR" sz="1400" b="1" dirty="0"/>
              <a:t>:</a:t>
            </a:r>
            <a:r>
              <a:rPr lang="ko-KR" altLang="en-US" sz="1400" dirty="0"/>
              <a:t> </a:t>
            </a:r>
            <a:r>
              <a:rPr lang="en-US" altLang="ko-KR" sz="1400" dirty="0"/>
              <a:t>Shift </a:t>
            </a:r>
            <a:r>
              <a:rPr lang="ko-KR" altLang="en-US" sz="1400" dirty="0"/>
              <a:t>누른 채로 클릭</a:t>
            </a:r>
          </a:p>
          <a:p>
            <a:endParaRPr lang="en-US" altLang="ko-KR" sz="1400" dirty="0"/>
          </a:p>
          <a:p>
            <a:pPr>
              <a:lnSpc>
                <a:spcPct val="150000"/>
              </a:lnSpc>
            </a:pP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2748731" y="6947217"/>
            <a:ext cx="2174875" cy="1030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육면체 블록 그리기</a:t>
            </a:r>
            <a:endParaRPr lang="en-US" altLang="ko-KR" sz="1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-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치수와</a:t>
            </a:r>
            <a:r>
              <a:rPr lang="en-US" altLang="ko-KR" sz="1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중심점</a:t>
            </a:r>
            <a:r>
              <a:rPr lang="en-US" altLang="ko-KR" sz="1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작업평면을 맞추어 그리기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5175770" y="7226762"/>
            <a:ext cx="2335530" cy="704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7</a:t>
            </a:r>
            <a:r>
              <a:rPr lang="ko-KR" altLang="en-US" sz="1400" dirty="0">
                <a:solidFill>
                  <a:schemeClr val="bg1"/>
                </a:solidFill>
              </a:rPr>
              <a:t>개의 블록을 디자인하여 출력하기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81609" y="8672076"/>
            <a:ext cx="7402195" cy="1349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 블록디자인 시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모따기를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하지 않는다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블록은 개별 프린팅 하여 조립하여야 블록 표면이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미러하게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출력 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 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자신만의 아이디어를 추가하여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4*4, 5*5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블록 혹은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3~10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개 블록으로 나누어 디자인 해본다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블록 보관을 위해 자신만에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이쁜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케이스를 추가로 만들어 본다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 </a:t>
            </a:r>
          </a:p>
        </p:txBody>
      </p:sp>
      <p:grpSp>
        <p:nvGrpSpPr>
          <p:cNvPr id="95" name="그룹 1005"/>
          <p:cNvGrpSpPr/>
          <p:nvPr/>
        </p:nvGrpSpPr>
        <p:grpSpPr>
          <a:xfrm>
            <a:off x="292608" y="1270045"/>
            <a:ext cx="1262179" cy="310399"/>
            <a:chOff x="202437" y="1809883"/>
            <a:chExt cx="1262179" cy="310399"/>
          </a:xfrm>
        </p:grpSpPr>
        <p:pic>
          <p:nvPicPr>
            <p:cNvPr id="96" name="Object 15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97" name="Object 17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276225" y="1261427"/>
            <a:ext cx="1294981" cy="462057"/>
          </a:xfrm>
          <a:prstGeom prst="rect">
            <a:avLst/>
          </a:prstGeom>
        </p:spPr>
      </p:pic>
      <p:grpSp>
        <p:nvGrpSpPr>
          <p:cNvPr id="100" name="그룹 1006"/>
          <p:cNvGrpSpPr/>
          <p:nvPr/>
        </p:nvGrpSpPr>
        <p:grpSpPr>
          <a:xfrm>
            <a:off x="292608" y="1742236"/>
            <a:ext cx="1262179" cy="310399"/>
            <a:chOff x="201866" y="2218836"/>
            <a:chExt cx="1262179" cy="310399"/>
          </a:xfrm>
        </p:grpSpPr>
        <p:pic>
          <p:nvPicPr>
            <p:cNvPr id="10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2" name="그룹 1006"/>
          <p:cNvGrpSpPr/>
          <p:nvPr/>
        </p:nvGrpSpPr>
        <p:grpSpPr>
          <a:xfrm>
            <a:off x="292608" y="2214427"/>
            <a:ext cx="1262179" cy="310399"/>
            <a:chOff x="201866" y="2218836"/>
            <a:chExt cx="1262179" cy="310399"/>
          </a:xfrm>
        </p:grpSpPr>
        <p:pic>
          <p:nvPicPr>
            <p:cNvPr id="103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4" name="그룹 1006"/>
          <p:cNvGrpSpPr/>
          <p:nvPr/>
        </p:nvGrpSpPr>
        <p:grpSpPr>
          <a:xfrm>
            <a:off x="292608" y="3158809"/>
            <a:ext cx="1262179" cy="310399"/>
            <a:chOff x="201866" y="2218836"/>
            <a:chExt cx="1262179" cy="310399"/>
          </a:xfrm>
        </p:grpSpPr>
        <p:pic>
          <p:nvPicPr>
            <p:cNvPr id="105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6" name="그룹 1006"/>
          <p:cNvGrpSpPr/>
          <p:nvPr/>
        </p:nvGrpSpPr>
        <p:grpSpPr>
          <a:xfrm>
            <a:off x="292608" y="3630998"/>
            <a:ext cx="1262179" cy="310399"/>
            <a:chOff x="201866" y="2218836"/>
            <a:chExt cx="1262179" cy="310399"/>
          </a:xfrm>
        </p:grpSpPr>
        <p:pic>
          <p:nvPicPr>
            <p:cNvPr id="107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108" name="Object 21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314325" y="2221770"/>
            <a:ext cx="1285543" cy="462057"/>
          </a:xfrm>
          <a:prstGeom prst="rect">
            <a:avLst/>
          </a:prstGeom>
        </p:spPr>
      </p:pic>
      <p:pic>
        <p:nvPicPr>
          <p:cNvPr id="109" name="Object 25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296898" y="1731327"/>
            <a:ext cx="1295067" cy="462057"/>
          </a:xfrm>
          <a:prstGeom prst="rect">
            <a:avLst/>
          </a:prstGeom>
        </p:spPr>
      </p:pic>
      <p:pic>
        <p:nvPicPr>
          <p:cNvPr id="111" name="Object 33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314325" y="3616554"/>
            <a:ext cx="1235552" cy="462057"/>
          </a:xfrm>
          <a:prstGeom prst="rect">
            <a:avLst/>
          </a:prstGeom>
        </p:spPr>
      </p:pic>
      <p:pic>
        <p:nvPicPr>
          <p:cNvPr id="112" name="Object 38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>
            <a:off x="660946" y="3999588"/>
            <a:ext cx="1363029" cy="582387"/>
          </a:xfrm>
          <a:prstGeom prst="rect">
            <a:avLst/>
          </a:prstGeom>
        </p:spPr>
      </p:pic>
      <p:pic>
        <p:nvPicPr>
          <p:cNvPr id="113" name="Object 39"/>
          <p:cNvPicPr>
            <a:picLocks noChangeAspect="1"/>
          </p:cNvPicPr>
          <p:nvPr/>
        </p:nvPicPr>
        <p:blipFill rotWithShape="1">
          <a:blip r:embed="rId13"/>
          <a:stretch>
            <a:fillRect/>
          </a:stretch>
        </p:blipFill>
        <p:spPr>
          <a:xfrm>
            <a:off x="3169360" y="4036377"/>
            <a:ext cx="1391210" cy="583200"/>
          </a:xfrm>
          <a:prstGeom prst="rect">
            <a:avLst/>
          </a:prstGeom>
        </p:spPr>
      </p:pic>
      <p:pic>
        <p:nvPicPr>
          <p:cNvPr id="114" name="Object 40"/>
          <p:cNvPicPr>
            <a:picLocks noChangeAspect="1"/>
          </p:cNvPicPr>
          <p:nvPr/>
        </p:nvPicPr>
        <p:blipFill rotWithShape="1">
          <a:blip r:embed="rId14"/>
          <a:stretch>
            <a:fillRect/>
          </a:stretch>
        </p:blipFill>
        <p:spPr>
          <a:xfrm>
            <a:off x="5575720" y="4024881"/>
            <a:ext cx="1391210" cy="583200"/>
          </a:xfrm>
          <a:prstGeom prst="rect">
            <a:avLst/>
          </a:prstGeom>
        </p:spPr>
      </p:pic>
      <p:pic>
        <p:nvPicPr>
          <p:cNvPr id="115" name="Object 41"/>
          <p:cNvPicPr>
            <a:picLocks noChangeAspect="1"/>
          </p:cNvPicPr>
          <p:nvPr/>
        </p:nvPicPr>
        <p:blipFill rotWithShape="1">
          <a:blip r:embed="rId15"/>
          <a:stretch>
            <a:fillRect/>
          </a:stretch>
        </p:blipFill>
        <p:spPr>
          <a:xfrm>
            <a:off x="177871" y="8246246"/>
            <a:ext cx="1717604" cy="536963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1615714" y="1761719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기술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1615714" y="2239588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고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1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학년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1615714" y="3182626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퓨전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3D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프린터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30cm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자</a:t>
            </a:r>
          </a:p>
        </p:txBody>
      </p:sp>
      <p:grpSp>
        <p:nvGrpSpPr>
          <p:cNvPr id="119" name="그룹 1004"/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120" name="Object 11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121" name="Object 13"/>
          <p:cNvPicPr>
            <a:picLocks noChangeAspect="1"/>
          </p:cNvPicPr>
          <p:nvPr/>
        </p:nvPicPr>
        <p:blipFill rotWithShape="1">
          <a:blip r:embed="rId17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122" name="그룹 1003"/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123" name="Object 8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grpSp>
        <p:nvGrpSpPr>
          <p:cNvPr id="60" name="그룹 1006"/>
          <p:cNvGrpSpPr/>
          <p:nvPr/>
        </p:nvGrpSpPr>
        <p:grpSpPr>
          <a:xfrm>
            <a:off x="292608" y="2686618"/>
            <a:ext cx="1262179" cy="310399"/>
            <a:chOff x="201866" y="2218836"/>
            <a:chExt cx="1262179" cy="310399"/>
          </a:xfrm>
        </p:grpSpPr>
        <p:pic>
          <p:nvPicPr>
            <p:cNvPr id="6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62" name="Object 29"/>
          <p:cNvPicPr>
            <a:picLocks noChangeAspect="1"/>
          </p:cNvPicPr>
          <p:nvPr/>
        </p:nvPicPr>
        <p:blipFill rotWithShape="1">
          <a:blip r:embed="rId18"/>
          <a:stretch>
            <a:fillRect/>
          </a:stretch>
        </p:blipFill>
        <p:spPr>
          <a:xfrm>
            <a:off x="181231" y="3150877"/>
            <a:ext cx="1404019" cy="441952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615714" y="2704757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FF0000"/>
                </a:solidFill>
                <a:latin typeface="한컴산뜻돋움"/>
                <a:ea typeface="한컴산뜻돋움"/>
                <a:cs typeface="맑은 고딕 Semilight"/>
              </a:rPr>
              <a:t>업무 담당 장학사가 유튜브 업로드 후 입력 예정 </a:t>
            </a:r>
          </a:p>
        </p:txBody>
      </p:sp>
      <p:pic>
        <p:nvPicPr>
          <p:cNvPr id="64" name="Object 37"/>
          <p:cNvPicPr>
            <a:picLocks noChangeAspect="1"/>
          </p:cNvPicPr>
          <p:nvPr/>
        </p:nvPicPr>
        <p:blipFill rotWithShape="1">
          <a:blip r:embed="rId19"/>
          <a:stretch>
            <a:fillRect/>
          </a:stretch>
        </p:blipFill>
        <p:spPr>
          <a:xfrm>
            <a:off x="347158" y="2664654"/>
            <a:ext cx="1195286" cy="464343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D395EF81-1D5D-4FE2-9884-BA18ABAAAD4F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930407" y="4879245"/>
            <a:ext cx="1850034" cy="1606073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2416DD34-D11D-445D-8043-7A37161B4563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519678" y="4496850"/>
            <a:ext cx="1381896" cy="1398817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C8899C9E-B881-42A9-B46C-56042D96AA02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410492" y="5772576"/>
            <a:ext cx="1522733" cy="145418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75" name="그룹 1005">
            <a:extLst>
              <a:ext uri="{FF2B5EF4-FFF2-40B4-BE49-F238E27FC236}">
                <a16:creationId xmlns:a16="http://schemas.microsoft.com/office/drawing/2014/main" id="{16031AD3-C47B-4054-88DA-69C8F7E61152}"/>
              </a:ext>
            </a:extLst>
          </p:cNvPr>
          <p:cNvGrpSpPr/>
          <p:nvPr/>
        </p:nvGrpSpPr>
        <p:grpSpPr>
          <a:xfrm>
            <a:off x="293045" y="623887"/>
            <a:ext cx="1262179" cy="310399"/>
            <a:chOff x="202437" y="1809883"/>
            <a:chExt cx="1262179" cy="310399"/>
          </a:xfrm>
        </p:grpSpPr>
        <p:pic>
          <p:nvPicPr>
            <p:cNvPr id="76" name="Object 15">
              <a:extLst>
                <a:ext uri="{FF2B5EF4-FFF2-40B4-BE49-F238E27FC236}">
                  <a16:creationId xmlns:a16="http://schemas.microsoft.com/office/drawing/2014/main" id="{E93DE198-F48F-427C-812F-C99047BA6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73" name="Object 37">
            <a:extLst>
              <a:ext uri="{FF2B5EF4-FFF2-40B4-BE49-F238E27FC236}">
                <a16:creationId xmlns:a16="http://schemas.microsoft.com/office/drawing/2014/main" id="{5ED3C976-223A-42F7-9F3A-6F390B08A5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539" y="605743"/>
            <a:ext cx="1325429" cy="422905"/>
          </a:xfrm>
          <a:prstGeom prst="rect">
            <a:avLst/>
          </a:prstGeom>
        </p:spPr>
      </p:pic>
      <p:pic>
        <p:nvPicPr>
          <p:cNvPr id="78" name="Object 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-3089351" y="-3340766"/>
            <a:ext cx="13777217" cy="17980724"/>
          </a:xfrm>
          <a:prstGeom prst="rect">
            <a:avLst/>
          </a:prstGeom>
        </p:spPr>
      </p:pic>
      <p:pic>
        <p:nvPicPr>
          <p:cNvPr id="79" name="Object 8">
            <a:extLst>
              <a:ext uri="{FF2B5EF4-FFF2-40B4-BE49-F238E27FC236}">
                <a16:creationId xmlns:a16="http://schemas.microsoft.com/office/drawing/2014/main" id="{9BDF3601-0CB4-4D73-9F48-5FAB0D8F14E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958" y="1215343"/>
            <a:ext cx="2084067" cy="630651"/>
          </a:xfrm>
          <a:prstGeom prst="rect">
            <a:avLst/>
          </a:prstGeom>
        </p:spPr>
      </p:pic>
      <p:pic>
        <p:nvPicPr>
          <p:cNvPr id="80" name="Object 9">
            <a:extLst>
              <a:ext uri="{FF2B5EF4-FFF2-40B4-BE49-F238E27FC236}">
                <a16:creationId xmlns:a16="http://schemas.microsoft.com/office/drawing/2014/main" id="{BD445135-E7D3-4FCD-9BC1-DF244E2E6CA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33137" y="1215241"/>
            <a:ext cx="2229916" cy="580674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433027" y="1795915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1.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블록에 자신만에 이니셜 로고를 디자인 하여 각인 해보자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82" name="그룹 1004">
            <a:extLst>
              <a:ext uri="{FF2B5EF4-FFF2-40B4-BE49-F238E27FC236}">
                <a16:creationId xmlns:a16="http://schemas.microsoft.com/office/drawing/2014/main" id="{3B2427AD-7B55-476C-910B-013F122B9CEB}"/>
              </a:ext>
            </a:extLst>
          </p:cNvPr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83" name="Object 11">
              <a:extLst>
                <a:ext uri="{FF2B5EF4-FFF2-40B4-BE49-F238E27FC236}">
                  <a16:creationId xmlns:a16="http://schemas.microsoft.com/office/drawing/2014/main" id="{CAC07B67-50B1-43E9-89D8-8B9B04E2D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84" name="Object 13">
            <a:extLst>
              <a:ext uri="{FF2B5EF4-FFF2-40B4-BE49-F238E27FC236}">
                <a16:creationId xmlns:a16="http://schemas.microsoft.com/office/drawing/2014/main" id="{5389D390-3363-40D1-ABE7-1AE1BEDD3083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85" name="그룹 1003">
            <a:extLst>
              <a:ext uri="{FF2B5EF4-FFF2-40B4-BE49-F238E27FC236}">
                <a16:creationId xmlns:a16="http://schemas.microsoft.com/office/drawing/2014/main" id="{4E6C5214-8C8D-47EC-9ED0-883793934149}"/>
              </a:ext>
            </a:extLst>
          </p:cNvPr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86" name="Object 8">
              <a:extLst>
                <a:ext uri="{FF2B5EF4-FFF2-40B4-BE49-F238E27FC236}">
                  <a16:creationId xmlns:a16="http://schemas.microsoft.com/office/drawing/2014/main" id="{C4321104-72F9-4A65-9AC0-70C1F0E9D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sp>
        <p:nvSpPr>
          <p:cNvPr id="1003" name="TextBox"/>
          <p:cNvSpPr txBox="1"/>
          <p:nvPr/>
        </p:nvSpPr>
        <p:spPr>
          <a:xfrm>
            <a:off x="292735" y="2230120"/>
            <a:ext cx="31750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/>
          </a:p>
        </p:txBody>
      </p:sp>
      <p:graphicFrame>
        <p:nvGraphicFramePr>
          <p:cNvPr id="1004" name="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9772966"/>
              </p:ext>
            </p:extLst>
          </p:nvPr>
        </p:nvGraphicFramePr>
        <p:xfrm>
          <a:off x="432436" y="2293620"/>
          <a:ext cx="6734049" cy="12740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5424"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1500" b="1" dirty="0">
                          <a:latin typeface="함초롬돋움"/>
                          <a:ea typeface="함초롬돋움"/>
                          <a:cs typeface="함초롬돋움"/>
                        </a:rPr>
                        <a:t>(</a:t>
                      </a:r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예</a:t>
                      </a:r>
                      <a:r>
                        <a:rPr lang="en-US" altLang="ko-KR" sz="1500" b="1" dirty="0">
                          <a:latin typeface="함초롬돋움"/>
                          <a:ea typeface="함초롬돋움"/>
                          <a:cs typeface="함초롬돋움"/>
                        </a:rPr>
                        <a:t>)</a:t>
                      </a:r>
                    </a:p>
                    <a:p>
                      <a:pPr algn="ctr" latinLnBrk="0"/>
                      <a:endParaRPr lang="ko-KR" altLang="en-US" sz="15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endParaRPr lang="ko-KR" altLang="en-US" sz="15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224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500" b="1" spc="0" dirty="0">
                          <a:latin typeface="함초롬돋움"/>
                          <a:ea typeface="함초롬돋움"/>
                          <a:cs typeface="함초롬돋움"/>
                        </a:rPr>
                        <a:t>로고의 </a:t>
                      </a:r>
                      <a:endParaRPr lang="en-US" altLang="ko-KR" sz="15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500" b="1" spc="0" dirty="0">
                          <a:latin typeface="함초롬돋움"/>
                          <a:ea typeface="함초롬돋움"/>
                          <a:cs typeface="함초롬돋움"/>
                        </a:rPr>
                        <a:t>의미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500" b="1" dirty="0"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05" name="TextBox 80"/>
          <p:cNvSpPr txBox="1"/>
          <p:nvPr/>
        </p:nvSpPr>
        <p:spPr>
          <a:xfrm>
            <a:off x="433027" y="3892050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2.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자신만의 특이한 블록을 디자인하여 </a:t>
            </a:r>
            <a:r>
              <a:rPr lang="ko-KR" altLang="en-US" sz="15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프리헨드로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그려봅시다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aphicFrame>
        <p:nvGraphicFramePr>
          <p:cNvPr id="1006" name="Table"/>
          <p:cNvGraphicFramePr>
            <a:graphicFrameLocks noGrp="1"/>
          </p:cNvGraphicFramePr>
          <p:nvPr/>
        </p:nvGraphicFramePr>
        <p:xfrm>
          <a:off x="432436" y="4326255"/>
          <a:ext cx="6734049" cy="55410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5424">
                <a:tc rowSpan="2" gridSpan="2">
                  <a:txBody>
                    <a:bodyPr/>
                    <a:lstStyle/>
                    <a:p>
                      <a:pPr algn="ctr" latinLnBrk="0"/>
                      <a:endParaRPr lang="ko-KR" altLang="en-US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15586">
                <a:tc gridSpan="2" v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168</Words>
  <Application>Microsoft Office PowerPoint</Application>
  <PresentationFormat>사용자 지정</PresentationFormat>
  <Paragraphs>29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?? ??</vt:lpstr>
      <vt:lpstr>맑은 고딕 Semilight</vt:lpstr>
      <vt:lpstr>한컴산뜻돋움</vt:lpstr>
      <vt:lpstr>함초롬돋움</vt:lpstr>
      <vt:lpstr>Arial</vt:lpstr>
      <vt:lpstr>Calibri</vt:lpstr>
      <vt:lpstr>Office Theme</vt:lpstr>
      <vt:lpstr>PowerPoint 프레젠테이션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강승훈</cp:lastModifiedBy>
  <cp:revision>38</cp:revision>
  <dcterms:created xsi:type="dcterms:W3CDTF">2023-06-01T14:19:55Z</dcterms:created>
  <dcterms:modified xsi:type="dcterms:W3CDTF">2024-10-28T00:58:44Z</dcterms:modified>
  <cp:version/>
</cp:coreProperties>
</file>