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120" d="100"/>
          <a:sy n="120" d="100"/>
        </p:scale>
        <p:origin x="84" y="234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생성형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AI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로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로고디자인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티셔츠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AI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를 활용한 자신 만의 로고디자인을 열전사지를 활용한 티셔츠 만들기로 활용할 수 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50488" y="6694774"/>
            <a:ext cx="223139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디자인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생성형 </a:t>
            </a:r>
            <a:r>
              <a:rPr lang="en-US" altLang="ko-KR" sz="1400" dirty="0">
                <a:solidFill>
                  <a:schemeClr val="bg1"/>
                </a:solidFill>
              </a:rPr>
              <a:t>AI</a:t>
            </a:r>
            <a:r>
              <a:rPr lang="ko-KR" altLang="en-US" sz="1400" dirty="0">
                <a:solidFill>
                  <a:schemeClr val="bg1"/>
                </a:solidFill>
              </a:rPr>
              <a:t>를 활용해 자신만의 로고를 디자인하기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67703" y="6724116"/>
            <a:ext cx="2174875" cy="70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안전에 주의하며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티셔츠 제작하기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048" y="6538627"/>
            <a:ext cx="2335530" cy="135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자신이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만든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티셔츠 디자인을 뽐내며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다른 학생들과 피드백 주고 받기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2000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인쇄용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디자인은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좌우반전으로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이미지를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뒤집어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주어야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똑바로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찍힌다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티셔츠는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폴리에스테르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천을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사용하면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선명하게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글과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그림이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인쇄된다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색이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있는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티셔츠의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경우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아주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연하게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바탕색을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깔고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연보라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연분홍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등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글과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그림을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올리면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인쇄가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훨씬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선명하다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학교에서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단체로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주문하는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학년티를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활용하면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더욱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전사지가 뜨거울 때 떼면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무광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식은 후 떼면 유광 프린팅이 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레이저 열전사지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가정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중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1~3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디벗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티셔츠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레이저용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티셔츠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열전사지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레이저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프린터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다리미나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열프레스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기름종이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4" name="그림 3" descr="텍스트, 소프트웨어, 웹 페이지, 웹사이트이(가) 표시된 사진&#10;&#10;자동 생성된 설명">
            <a:extLst>
              <a:ext uri="{FF2B5EF4-FFF2-40B4-BE49-F238E27FC236}">
                <a16:creationId xmlns:a16="http://schemas.microsoft.com/office/drawing/2014/main" id="{8A823381-C540-F3C3-D0F2-744EB6DBC610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82" y="5158912"/>
            <a:ext cx="2136604" cy="1061262"/>
          </a:xfrm>
          <a:prstGeom prst="rect">
            <a:avLst/>
          </a:prstGeom>
        </p:spPr>
      </p:pic>
      <p:pic>
        <p:nvPicPr>
          <p:cNvPr id="7" name="그림 6" descr="의류, 사람, 실내, 가구이(가) 표시된 사진&#10;&#10;자동 생성된 설명">
            <a:extLst>
              <a:ext uri="{FF2B5EF4-FFF2-40B4-BE49-F238E27FC236}">
                <a16:creationId xmlns:a16="http://schemas.microsoft.com/office/drawing/2014/main" id="{D2B47BB9-C32A-8EE8-01AA-F7FEBC5A00FE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238" y="4767521"/>
            <a:ext cx="1553985" cy="1520686"/>
          </a:xfrm>
          <a:prstGeom prst="rect">
            <a:avLst/>
          </a:prstGeom>
        </p:spPr>
      </p:pic>
      <p:pic>
        <p:nvPicPr>
          <p:cNvPr id="10" name="그림 9" descr="실내, 의류, 사람, 컴퓨터이(가) 표시된 사진&#10;&#10;자동 생성된 설명">
            <a:extLst>
              <a:ext uri="{FF2B5EF4-FFF2-40B4-BE49-F238E27FC236}">
                <a16:creationId xmlns:a16="http://schemas.microsoft.com/office/drawing/2014/main" id="{49D3FEA6-E2B3-7B5A-0BE0-730A0546227B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78" y="5188821"/>
            <a:ext cx="1979697" cy="99812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만들 로고 디자인은 무엇을 상징하며 어떤 그림이나 문자를 넣을지 적어봅시다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714063"/>
              </p:ext>
            </p:extLst>
          </p:nvPr>
        </p:nvGraphicFramePr>
        <p:xfrm>
          <a:off x="432436" y="2293620"/>
          <a:ext cx="6734049" cy="15026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상징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사용할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그림이나 문자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751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생성형 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AI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에게 작업을 맡기기 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구상한 로고를 그려보고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AI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의 작업물과 비교해봅시다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898393"/>
              </p:ext>
            </p:extLst>
          </p:nvPr>
        </p:nvGraphicFramePr>
        <p:xfrm>
          <a:off x="432436" y="4643601"/>
          <a:ext cx="3348989" cy="52236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9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9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3877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397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">
            <a:extLst>
              <a:ext uri="{FF2B5EF4-FFF2-40B4-BE49-F238E27FC236}">
                <a16:creationId xmlns:a16="http://schemas.microsoft.com/office/drawing/2014/main" id="{2D139E6B-AC70-5EEE-B305-4A8A3BA734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909740"/>
              </p:ext>
            </p:extLst>
          </p:nvPr>
        </p:nvGraphicFramePr>
        <p:xfrm>
          <a:off x="3779217" y="4643601"/>
          <a:ext cx="3348989" cy="52236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9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9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3877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397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191</Words>
  <Application>Microsoft Office PowerPoint</Application>
  <PresentationFormat>사용자 지정</PresentationFormat>
  <Paragraphs>20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구현민</cp:lastModifiedBy>
  <cp:revision>36</cp:revision>
  <dcterms:created xsi:type="dcterms:W3CDTF">2023-06-01T14:19:55Z</dcterms:created>
  <dcterms:modified xsi:type="dcterms:W3CDTF">2024-10-23T10:16:34Z</dcterms:modified>
  <cp:version/>
</cp:coreProperties>
</file>