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47" d="100"/>
          <a:sy n="47" d="100"/>
        </p:scale>
        <p:origin x="3115" y="72"/>
      </p:cViewPr>
      <p:guideLst>
        <p:guide orient="horz" pos="2151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를 이용해 나만의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에코백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꾸미기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AI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로 나를 표현하는 이미지를 생성하고 열전사지를 이용하여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3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에코백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꾸미기를 할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88787" y="6633833"/>
            <a:ext cx="2231390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 err="1">
                <a:solidFill>
                  <a:schemeClr val="bg1"/>
                </a:solidFill>
              </a:rPr>
              <a:t>캔바의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Magic Design(AI</a:t>
            </a:r>
            <a:r>
              <a:rPr lang="ko-KR" altLang="en-US" sz="1400" dirty="0">
                <a:solidFill>
                  <a:schemeClr val="bg1"/>
                </a:solidFill>
              </a:rPr>
              <a:t>그리기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기능을 활용하여</a:t>
            </a:r>
            <a:r>
              <a:rPr lang="en-US" altLang="ko-KR" sz="1400" dirty="0">
                <a:solidFill>
                  <a:schemeClr val="bg1"/>
                </a:solidFill>
              </a:rPr>
              <a:t> ‘</a:t>
            </a:r>
            <a:r>
              <a:rPr lang="ko-KR" altLang="en-US" sz="1400" dirty="0">
                <a:solidFill>
                  <a:schemeClr val="bg1"/>
                </a:solidFill>
              </a:rPr>
              <a:t>나</a:t>
            </a:r>
            <a:r>
              <a:rPr lang="en-US" altLang="ko-KR" sz="1400" dirty="0">
                <a:solidFill>
                  <a:schemeClr val="bg1"/>
                </a:solidFill>
              </a:rPr>
              <a:t>’</a:t>
            </a:r>
            <a:r>
              <a:rPr lang="ko-KR" altLang="en-US" sz="1400" dirty="0">
                <a:solidFill>
                  <a:schemeClr val="bg1"/>
                </a:solidFill>
              </a:rPr>
              <a:t>를 표현하는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</a:rPr>
              <a:t>이미지 생성하기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27809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열전사용지에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출력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후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</a:rPr>
              <a:t>에코백에</a:t>
            </a:r>
            <a:r>
              <a:rPr lang="ko-KR" altLang="en-US" sz="1400" dirty="0">
                <a:solidFill>
                  <a:schemeClr val="bg1"/>
                </a:solidFill>
              </a:rPr>
              <a:t> 두고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손수건 위로 </a:t>
            </a:r>
            <a:r>
              <a:rPr lang="ko-KR" altLang="en-US" sz="1400" dirty="0" err="1">
                <a:solidFill>
                  <a:schemeClr val="bg1"/>
                </a:solidFill>
              </a:rPr>
              <a:t>다려주기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자신이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디자인한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에코백을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들고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다니며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캠페인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활동</a:t>
            </a: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>
                <a:solidFill>
                  <a:schemeClr val="bg1"/>
                </a:solidFill>
              </a:rPr>
              <a:t>가능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인쇄용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좌우반전으로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이미지를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뒤집어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주어야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똑바로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찍힌다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다리미는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고온으로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분간 다리면 선명하게 인쇄된다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열전사지는 잉크젯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레이저 용이 따로 있으며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밝은색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짙은색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용이 따로 있으니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에코백에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맞게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주문한다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열전자시의 노란색 줄 부분이 그림의 뒷면에 나오도록 인쇄한다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초등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열전사지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다리미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B2DF380-5338-4C87-91F6-02A9BB1E0656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7" r="6706" b="14671"/>
          <a:stretch/>
        </p:blipFill>
        <p:spPr>
          <a:xfrm>
            <a:off x="5366785" y="4484151"/>
            <a:ext cx="1843640" cy="232120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416A6D8-76E0-4B0C-94F9-3B61E115AA50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0" t="14138" r="20187" b="6384"/>
          <a:stretch/>
        </p:blipFill>
        <p:spPr>
          <a:xfrm>
            <a:off x="164412" y="4683430"/>
            <a:ext cx="2480140" cy="149827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15F5663-182E-49E0-BE4D-42A221420775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156" y="4772774"/>
            <a:ext cx="2193847" cy="164227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나를 표현하는 문구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(AI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프롬프트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를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작성해봅시다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148416"/>
              </p:ext>
            </p:extLst>
          </p:nvPr>
        </p:nvGraphicFramePr>
        <p:xfrm>
          <a:off x="432436" y="2293620"/>
          <a:ext cx="6734049" cy="1103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3867">
                <a:tc>
                  <a:txBody>
                    <a:bodyPr/>
                    <a:lstStyle/>
                    <a:p>
                      <a:pPr algn="ctr" latinLnBrk="0"/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(</a:t>
                      </a:r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예</a:t>
                      </a:r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)</a:t>
                      </a:r>
                      <a:endParaRPr lang="ko-KR" altLang="en-US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기린을 닮은 행복한 </a:t>
                      </a:r>
                      <a:r>
                        <a:rPr lang="en-US" altLang="ko-KR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20</a:t>
                      </a:r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대 남자 선생님</a:t>
                      </a:r>
                      <a:endParaRPr lang="en-US" altLang="ko-KR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200" b="1" dirty="0" err="1">
                          <a:latin typeface="함초롬돋움"/>
                          <a:ea typeface="함초롬돋움"/>
                          <a:cs typeface="함초롬돋움"/>
                        </a:rPr>
                        <a:t>캔바의</a:t>
                      </a:r>
                      <a:endParaRPr lang="en-US" altLang="ko-KR" sz="12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200" b="1" dirty="0">
                          <a:latin typeface="함초롬돋움"/>
                          <a:ea typeface="함초롬돋움"/>
                          <a:cs typeface="함초롬돋움"/>
                        </a:rPr>
                        <a:t>이미지 </a:t>
                      </a:r>
                      <a:r>
                        <a:rPr lang="ko-KR" altLang="en-US" sz="1200" b="1" dirty="0" err="1">
                          <a:latin typeface="함초롬돋움"/>
                          <a:ea typeface="함초롬돋움"/>
                          <a:cs typeface="함초롬돋움"/>
                        </a:rPr>
                        <a:t>설명란에</a:t>
                      </a:r>
                      <a:r>
                        <a:rPr lang="ko-KR" altLang="en-US" sz="1200" b="1" dirty="0">
                          <a:latin typeface="함초롬돋움"/>
                          <a:ea typeface="함초롬돋움"/>
                          <a:cs typeface="함초롬돋움"/>
                        </a:rPr>
                        <a:t> 입력할 문구</a:t>
                      </a:r>
                      <a:endParaRPr lang="ko-KR" altLang="en-US" sz="12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AI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로 생성된 이미지를 바탕으로 예상되는 에코백의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168</Words>
  <Application>Microsoft Office PowerPoint</Application>
  <PresentationFormat>사용자 지정</PresentationFormat>
  <Paragraphs>21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35</cp:revision>
  <dcterms:created xsi:type="dcterms:W3CDTF">2023-06-01T14:19:55Z</dcterms:created>
  <dcterms:modified xsi:type="dcterms:W3CDTF">2024-10-01T16:44:25Z</dcterms:modified>
  <cp:version/>
</cp:coreProperties>
</file>