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75" autoAdjust="0"/>
    <p:restoredTop sz="86417" autoAdjust="0"/>
  </p:normalViewPr>
  <p:slideViewPr>
    <p:cSldViewPr>
      <p:cViewPr varScale="1">
        <p:scale>
          <a:sx n="69" d="100"/>
          <a:sy n="69" d="100"/>
        </p:scale>
        <p:origin x="6000" y="82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나만의 </a:t>
            </a:r>
            <a:r>
              <a:rPr lang="ko-KR" altLang="en-US" sz="2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네임택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만들기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3D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모델링 프로그램 활용 교육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41935" y="6947217"/>
            <a:ext cx="2231390" cy="703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(3D </a:t>
            </a:r>
            <a:r>
              <a:rPr lang="ko-KR" altLang="en-US" sz="1400" dirty="0">
                <a:solidFill>
                  <a:schemeClr val="bg1"/>
                </a:solidFill>
              </a:rPr>
              <a:t>모델링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나만의 </a:t>
            </a:r>
            <a:r>
              <a:rPr lang="ko-KR" altLang="en-US" sz="1400" dirty="0" err="1">
                <a:solidFill>
                  <a:schemeClr val="bg1"/>
                </a:solidFill>
              </a:rPr>
              <a:t>네임택</a:t>
            </a:r>
            <a:r>
              <a:rPr lang="ko-KR" altLang="en-US" sz="1400" dirty="0">
                <a:solidFill>
                  <a:schemeClr val="bg1"/>
                </a:solidFill>
              </a:rPr>
              <a:t> 모델링 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174875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디자인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자기만의 개성을 표현할 수 있게 디자인하기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1026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(3D</a:t>
            </a:r>
            <a:r>
              <a:rPr lang="ko-KR" altLang="en-US" sz="1400" dirty="0">
                <a:solidFill>
                  <a:schemeClr val="bg1"/>
                </a:solidFill>
              </a:rPr>
              <a:t>프린팅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만든 </a:t>
            </a:r>
            <a:r>
              <a:rPr lang="ko-KR" altLang="en-US" sz="1400" dirty="0" err="1">
                <a:solidFill>
                  <a:schemeClr val="bg1"/>
                </a:solidFill>
              </a:rPr>
              <a:t>네임택</a:t>
            </a:r>
            <a:r>
              <a:rPr lang="ko-KR" altLang="en-US" sz="1400" dirty="0">
                <a:solidFill>
                  <a:schemeClr val="bg1"/>
                </a:solidFill>
              </a:rPr>
              <a:t> 도면을 </a:t>
            </a:r>
            <a:r>
              <a:rPr lang="en-US" altLang="ko-KR" sz="1400" dirty="0">
                <a:solidFill>
                  <a:schemeClr val="bg1"/>
                </a:solidFill>
              </a:rPr>
              <a:t>3D</a:t>
            </a:r>
            <a:r>
              <a:rPr lang="ko-KR" altLang="en-US" sz="1400" dirty="0">
                <a:solidFill>
                  <a:schemeClr val="bg1"/>
                </a:solidFill>
              </a:rPr>
              <a:t>프린터로 출력하기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349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3D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모델링 프로그램을 미리 다운로드하여 준비하면 좋다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사용하는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3D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프린터의 슬라이스 프로그램도 미리 다운로드 하면 좋다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장갑 및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롱노우즈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방진마스크를 준비한다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학교 책상에 부착하여 활용하면 교실 운영 및 수업 진행에 도움이 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정보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기술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초등학교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5-6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중학교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1-2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PC, 3D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모델링 프로그램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3D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프린터</a:t>
            </a: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3D42520-A656-AB07-8F36-F06961988C9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58339" y="4623168"/>
            <a:ext cx="2015687" cy="168881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64AEBFB-B7F9-25EE-CFE4-01E4BF5A515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863289" y="4619577"/>
            <a:ext cx="1940718" cy="209498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6825B33A-0C88-EBD1-F829-0FF8D9017CC7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268086" y="4622860"/>
            <a:ext cx="2074205" cy="21129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네임택에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적용할 디자인을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구상해봅시다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5806294"/>
              </p:ext>
            </p:extLst>
          </p:nvPr>
        </p:nvGraphicFramePr>
        <p:xfrm>
          <a:off x="432436" y="2293620"/>
          <a:ext cx="6734049" cy="1070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0067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문자 크기 및 폰트 종류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22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받침 디자인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33027" y="3892050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자신이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구상한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네임택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디자인을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그려봅시다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/>
        </p:nvGraphicFramePr>
        <p:xfrm>
          <a:off x="432436" y="4326255"/>
          <a:ext cx="6734049" cy="5541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424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586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127</Words>
  <Application>Microsoft Office PowerPoint</Application>
  <PresentationFormat>사용자 지정</PresentationFormat>
  <Paragraphs>17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Hanol Kim</cp:lastModifiedBy>
  <cp:revision>37</cp:revision>
  <dcterms:created xsi:type="dcterms:W3CDTF">2023-06-01T14:19:55Z</dcterms:created>
  <dcterms:modified xsi:type="dcterms:W3CDTF">2024-10-28T10:56:58Z</dcterms:modified>
  <cp:version/>
</cp:coreProperties>
</file>