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9" r:id="rId6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75" autoAdjust="0"/>
    <p:restoredTop sz="86417" autoAdjust="0"/>
  </p:normalViewPr>
  <p:slideViewPr>
    <p:cSldViewPr>
      <p:cViewPr varScale="1">
        <p:scale>
          <a:sx n="59" d="100"/>
          <a:sy n="59" d="100"/>
        </p:scale>
        <p:origin x="1212" y="72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7.png"/><Relationship Id="rId3" Type="http://schemas.openxmlformats.org/officeDocument/2006/relationships/image" Target="../media/image4.png"/><Relationship Id="rId7" Type="http://schemas.openxmlformats.org/officeDocument/2006/relationships/image" Target="../media/image24.png"/><Relationship Id="rId12" Type="http://schemas.openxmlformats.org/officeDocument/2006/relationships/hyperlink" Target="https://arcade.makecode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0" Type="http://schemas.openxmlformats.org/officeDocument/2006/relationships/image" Target="../media/image19.png"/><Relationship Id="rId4" Type="http://schemas.openxmlformats.org/officeDocument/2006/relationships/image" Target="../media/image9.pn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7" y="897744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47" y="4505391"/>
            <a:ext cx="2213783" cy="379780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309598" y="4935155"/>
            <a:ext cx="2078880" cy="1575901"/>
            <a:chOff x="309598" y="4935155"/>
            <a:chExt cx="2078880" cy="157590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686983" y="4190063"/>
              <a:ext cx="4157761" cy="3151802"/>
            </a:xfrm>
            <a:prstGeom prst="rect">
              <a:avLst/>
            </a:prstGeom>
          </p:spPr>
        </p:pic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9598" y="4935155"/>
              <a:ext cx="2078880" cy="1575901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11650" y="4505391"/>
            <a:ext cx="2213783" cy="379780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81153" y="4505391"/>
            <a:ext cx="2213783" cy="379780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3" name="그룹 1023"/>
          <p:cNvGrpSpPr/>
          <p:nvPr/>
        </p:nvGrpSpPr>
        <p:grpSpPr>
          <a:xfrm>
            <a:off x="2779101" y="4935155"/>
            <a:ext cx="2078880" cy="1575901"/>
            <a:chOff x="2779101" y="4935155"/>
            <a:chExt cx="2078880" cy="1575901"/>
          </a:xfrm>
        </p:grpSpPr>
        <p:pic>
          <p:nvPicPr>
            <p:cNvPr id="74" name="Object 7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82520" y="4190063"/>
              <a:ext cx="4157761" cy="3151802"/>
            </a:xfrm>
            <a:prstGeom prst="rect">
              <a:avLst/>
            </a:prstGeom>
          </p:spPr>
        </p:pic>
        <p:pic>
          <p:nvPicPr>
            <p:cNvPr id="75" name="Object 7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779101" y="4935155"/>
              <a:ext cx="2078880" cy="1575901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5248604" y="4935155"/>
            <a:ext cx="2078880" cy="1575901"/>
            <a:chOff x="5248604" y="4935155"/>
            <a:chExt cx="2078880" cy="1575901"/>
          </a:xfrm>
        </p:grpSpPr>
        <p:pic>
          <p:nvPicPr>
            <p:cNvPr id="78" name="Object 7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252023" y="4190063"/>
              <a:ext cx="4157761" cy="3151802"/>
            </a:xfrm>
            <a:prstGeom prst="rect">
              <a:avLst/>
            </a:prstGeom>
          </p:spPr>
        </p:pic>
        <p:pic>
          <p:nvPicPr>
            <p:cNvPr id="79" name="Object 7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248604" y="4935155"/>
              <a:ext cx="2078880" cy="1575901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58602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E6816CDC-DC0D-44D5-885D-B66703860DED}"/>
              </a:ext>
            </a:extLst>
          </p:cNvPr>
          <p:cNvSpPr txBox="1"/>
          <p:nvPr/>
        </p:nvSpPr>
        <p:spPr>
          <a:xfrm>
            <a:off x="242148" y="630057"/>
            <a:ext cx="7085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마이크로비트로</a:t>
            </a:r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추억의 게임기 만들기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F112654-8C69-4188-8AA0-1BFF9FB62BE7}"/>
              </a:ext>
            </a:extLst>
          </p:cNvPr>
          <p:cNvSpPr txBox="1"/>
          <p:nvPr/>
        </p:nvSpPr>
        <p:spPr>
          <a:xfrm>
            <a:off x="1615714" y="1573410"/>
            <a:ext cx="7085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학생들이 좋아하는 간단한 게임기를 코딩을 통해 직접 디자인하고 제작할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4E5A21-65D2-4385-B6E3-1A574071458E}"/>
              </a:ext>
            </a:extLst>
          </p:cNvPr>
          <p:cNvSpPr txBox="1"/>
          <p:nvPr/>
        </p:nvSpPr>
        <p:spPr>
          <a:xfrm>
            <a:off x="276225" y="6567487"/>
            <a:ext cx="2140994" cy="1673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나만의 게임기에 들어갈 게임 요소 생각하기  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기존의 아케이드 게임기 중 아이디어  모으기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8367DD9-7031-4910-BF25-C27C3C0064D8}"/>
              </a:ext>
            </a:extLst>
          </p:cNvPr>
          <p:cNvSpPr txBox="1"/>
          <p:nvPr/>
        </p:nvSpPr>
        <p:spPr>
          <a:xfrm>
            <a:off x="2802706" y="6567487"/>
            <a:ext cx="2078880" cy="1677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MAKECOED ARCADE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활용 게임기 코딩하기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MAKECOED ARCADE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로 만든 게임기 테스트하고 수정하기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54C415-F1C7-4CB3-8A8D-8BA360C8034F}"/>
              </a:ext>
            </a:extLst>
          </p:cNvPr>
          <p:cNvSpPr txBox="1"/>
          <p:nvPr/>
        </p:nvSpPr>
        <p:spPr>
          <a:xfrm>
            <a:off x="5290499" y="6567487"/>
            <a:ext cx="2046106" cy="1673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ko-KR" altLang="en-US" sz="1400" dirty="0">
                <a:solidFill>
                  <a:schemeClr val="bg1"/>
                </a:solidFill>
              </a:rPr>
              <a:t>내 작품 소개하기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ko-KR" altLang="en-US" sz="1400" dirty="0">
                <a:solidFill>
                  <a:schemeClr val="bg1"/>
                </a:solidFill>
              </a:rPr>
              <a:t>서로의 산출물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체험하기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추가하고 싶은 게임기 기능 나누기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E753EE1-0F3C-4FC4-8FB6-D68BE7FE820E}"/>
              </a:ext>
            </a:extLst>
          </p:cNvPr>
          <p:cNvSpPr txBox="1"/>
          <p:nvPr/>
        </p:nvSpPr>
        <p:spPr>
          <a:xfrm>
            <a:off x="276224" y="9051806"/>
            <a:ext cx="7118712" cy="1349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 아케이드 게임기 중 인상적인 요소를 뽑아서 나만의 게임기를 만들 때 활용하도록 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 한번에 모든 코딩을 완성하려고 하기 보다는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코딩을 짜고 테스트를 해 본 뒤 다음 코딩으로 넘어간다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 나만의 게임기를 친구들과 공유하며 아이디어를 더해서 발전하는 방향으로 수정한다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grpSp>
        <p:nvGrpSpPr>
          <p:cNvPr id="95" name="그룹 1005">
            <a:extLst>
              <a:ext uri="{FF2B5EF4-FFF2-40B4-BE49-F238E27FC236}">
                <a16:creationId xmlns:a16="http://schemas.microsoft.com/office/drawing/2014/main" id="{9A31E9E8-7A25-4815-B2A2-CB5C8DB762D3}"/>
              </a:ext>
            </a:extLst>
          </p:cNvPr>
          <p:cNvGrpSpPr/>
          <p:nvPr/>
        </p:nvGrpSpPr>
        <p:grpSpPr>
          <a:xfrm>
            <a:off x="292608" y="1559605"/>
            <a:ext cx="1262179" cy="310399"/>
            <a:chOff x="202437" y="1809883"/>
            <a:chExt cx="1262179" cy="310399"/>
          </a:xfrm>
        </p:grpSpPr>
        <p:pic>
          <p:nvPicPr>
            <p:cNvPr id="96" name="Object 15">
              <a:extLst>
                <a:ext uri="{FF2B5EF4-FFF2-40B4-BE49-F238E27FC236}">
                  <a16:creationId xmlns:a16="http://schemas.microsoft.com/office/drawing/2014/main" id="{E844A45F-CDC3-4B86-AA77-0D20A46893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>
            <a:extLst>
              <a:ext uri="{FF2B5EF4-FFF2-40B4-BE49-F238E27FC236}">
                <a16:creationId xmlns:a16="http://schemas.microsoft.com/office/drawing/2014/main" id="{78D93BF4-1143-4842-9F5B-4AC111B00B43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76225" y="1550987"/>
            <a:ext cx="1294981" cy="462057"/>
          </a:xfrm>
          <a:prstGeom prst="rect">
            <a:avLst/>
          </a:prstGeom>
        </p:spPr>
      </p:pic>
      <p:grpSp>
        <p:nvGrpSpPr>
          <p:cNvPr id="100" name="그룹 1006">
            <a:extLst>
              <a:ext uri="{FF2B5EF4-FFF2-40B4-BE49-F238E27FC236}">
                <a16:creationId xmlns:a16="http://schemas.microsoft.com/office/drawing/2014/main" id="{6BF2E5B7-CDFB-4EE4-BFEE-3A3A53D0D229}"/>
              </a:ext>
            </a:extLst>
          </p:cNvPr>
          <p:cNvGrpSpPr/>
          <p:nvPr/>
        </p:nvGrpSpPr>
        <p:grpSpPr>
          <a:xfrm>
            <a:off x="292608" y="2031796"/>
            <a:ext cx="1262179" cy="310399"/>
            <a:chOff x="201866" y="2218836"/>
            <a:chExt cx="1262179" cy="310399"/>
          </a:xfrm>
        </p:grpSpPr>
        <p:pic>
          <p:nvPicPr>
            <p:cNvPr id="101" name="Object 19">
              <a:extLst>
                <a:ext uri="{FF2B5EF4-FFF2-40B4-BE49-F238E27FC236}">
                  <a16:creationId xmlns:a16="http://schemas.microsoft.com/office/drawing/2014/main" id="{34B75487-C3EC-4611-A2A1-658678FB85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>
            <a:extLst>
              <a:ext uri="{FF2B5EF4-FFF2-40B4-BE49-F238E27FC236}">
                <a16:creationId xmlns:a16="http://schemas.microsoft.com/office/drawing/2014/main" id="{46835279-9C57-4AC6-9E9E-54950B2EB939}"/>
              </a:ext>
            </a:extLst>
          </p:cNvPr>
          <p:cNvGrpSpPr/>
          <p:nvPr/>
        </p:nvGrpSpPr>
        <p:grpSpPr>
          <a:xfrm>
            <a:off x="292608" y="2503987"/>
            <a:ext cx="1262179" cy="310399"/>
            <a:chOff x="201866" y="2218836"/>
            <a:chExt cx="1262179" cy="310399"/>
          </a:xfrm>
        </p:grpSpPr>
        <p:pic>
          <p:nvPicPr>
            <p:cNvPr id="103" name="Object 19">
              <a:extLst>
                <a:ext uri="{FF2B5EF4-FFF2-40B4-BE49-F238E27FC236}">
                  <a16:creationId xmlns:a16="http://schemas.microsoft.com/office/drawing/2014/main" id="{A3B8595C-B961-49E6-9C19-075CB2F3A39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>
            <a:extLst>
              <a:ext uri="{FF2B5EF4-FFF2-40B4-BE49-F238E27FC236}">
                <a16:creationId xmlns:a16="http://schemas.microsoft.com/office/drawing/2014/main" id="{168DB3B6-8C43-4D2C-9999-2B6C0AAA0780}"/>
              </a:ext>
            </a:extLst>
          </p:cNvPr>
          <p:cNvGrpSpPr/>
          <p:nvPr/>
        </p:nvGrpSpPr>
        <p:grpSpPr>
          <a:xfrm>
            <a:off x="292608" y="3448369"/>
            <a:ext cx="1262179" cy="310399"/>
            <a:chOff x="201866" y="2218836"/>
            <a:chExt cx="1262179" cy="310399"/>
          </a:xfrm>
        </p:grpSpPr>
        <p:pic>
          <p:nvPicPr>
            <p:cNvPr id="105" name="Object 19">
              <a:extLst>
                <a:ext uri="{FF2B5EF4-FFF2-40B4-BE49-F238E27FC236}">
                  <a16:creationId xmlns:a16="http://schemas.microsoft.com/office/drawing/2014/main" id="{D057771B-5386-4AD2-8413-2D48D8AE385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>
            <a:extLst>
              <a:ext uri="{FF2B5EF4-FFF2-40B4-BE49-F238E27FC236}">
                <a16:creationId xmlns:a16="http://schemas.microsoft.com/office/drawing/2014/main" id="{E78E2E66-EE51-48AD-BFCE-3FEEE31F5B59}"/>
              </a:ext>
            </a:extLst>
          </p:cNvPr>
          <p:cNvGrpSpPr/>
          <p:nvPr/>
        </p:nvGrpSpPr>
        <p:grpSpPr>
          <a:xfrm>
            <a:off x="292608" y="3920558"/>
            <a:ext cx="1262179" cy="310399"/>
            <a:chOff x="201866" y="2218836"/>
            <a:chExt cx="1262179" cy="310399"/>
          </a:xfrm>
        </p:grpSpPr>
        <p:pic>
          <p:nvPicPr>
            <p:cNvPr id="107" name="Object 19">
              <a:extLst>
                <a:ext uri="{FF2B5EF4-FFF2-40B4-BE49-F238E27FC236}">
                  <a16:creationId xmlns:a16="http://schemas.microsoft.com/office/drawing/2014/main" id="{CA32524A-D7A3-4EA2-AB87-CDDB0516ED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>
            <a:extLst>
              <a:ext uri="{FF2B5EF4-FFF2-40B4-BE49-F238E27FC236}">
                <a16:creationId xmlns:a16="http://schemas.microsoft.com/office/drawing/2014/main" id="{A459C35F-85DC-49E2-B4F1-527D5244C2CC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14325" y="2511330"/>
            <a:ext cx="1285543" cy="462057"/>
          </a:xfrm>
          <a:prstGeom prst="rect">
            <a:avLst/>
          </a:prstGeom>
        </p:spPr>
      </p:pic>
      <p:pic>
        <p:nvPicPr>
          <p:cNvPr id="109" name="Object 25">
            <a:extLst>
              <a:ext uri="{FF2B5EF4-FFF2-40B4-BE49-F238E27FC236}">
                <a16:creationId xmlns:a16="http://schemas.microsoft.com/office/drawing/2014/main" id="{B24C9615-03F9-48DA-BFB6-26807E0EBD5A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96898" y="2020887"/>
            <a:ext cx="1295067" cy="462057"/>
          </a:xfrm>
          <a:prstGeom prst="rect">
            <a:avLst/>
          </a:prstGeom>
        </p:spPr>
      </p:pic>
      <p:pic>
        <p:nvPicPr>
          <p:cNvPr id="111" name="Object 33">
            <a:extLst>
              <a:ext uri="{FF2B5EF4-FFF2-40B4-BE49-F238E27FC236}">
                <a16:creationId xmlns:a16="http://schemas.microsoft.com/office/drawing/2014/main" id="{C5CB1EE0-E95D-43F6-BF86-55515D9C25A6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14325" y="3906114"/>
            <a:ext cx="1235552" cy="462057"/>
          </a:xfrm>
          <a:prstGeom prst="rect">
            <a:avLst/>
          </a:prstGeom>
        </p:spPr>
      </p:pic>
      <p:pic>
        <p:nvPicPr>
          <p:cNvPr id="112" name="Object 38">
            <a:extLst>
              <a:ext uri="{FF2B5EF4-FFF2-40B4-BE49-F238E27FC236}">
                <a16:creationId xmlns:a16="http://schemas.microsoft.com/office/drawing/2014/main" id="{90F54C70-30B0-4E21-8E13-21FFF5D6BC1C}"/>
              </a:ext>
            </a:extLst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96906" y="4510087"/>
            <a:ext cx="1363029" cy="582387"/>
          </a:xfrm>
          <a:prstGeom prst="rect">
            <a:avLst/>
          </a:prstGeom>
        </p:spPr>
      </p:pic>
      <p:pic>
        <p:nvPicPr>
          <p:cNvPr id="113" name="Object 39">
            <a:extLst>
              <a:ext uri="{FF2B5EF4-FFF2-40B4-BE49-F238E27FC236}">
                <a16:creationId xmlns:a16="http://schemas.microsoft.com/office/drawing/2014/main" id="{1C0A473E-E735-4BE0-9C9A-8044A9E788DD}"/>
              </a:ext>
            </a:extLst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152215" y="4522787"/>
            <a:ext cx="1391210" cy="583200"/>
          </a:xfrm>
          <a:prstGeom prst="rect">
            <a:avLst/>
          </a:prstGeom>
        </p:spPr>
      </p:pic>
      <p:pic>
        <p:nvPicPr>
          <p:cNvPr id="114" name="Object 40">
            <a:extLst>
              <a:ext uri="{FF2B5EF4-FFF2-40B4-BE49-F238E27FC236}">
                <a16:creationId xmlns:a16="http://schemas.microsoft.com/office/drawing/2014/main" id="{7694C3C5-F8A8-461E-A8F9-0C0AA0E5846B}"/>
              </a:ext>
            </a:extLst>
          </p:cNvPr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5558575" y="4511291"/>
            <a:ext cx="1391210" cy="583200"/>
          </a:xfrm>
          <a:prstGeom prst="rect">
            <a:avLst/>
          </a:prstGeom>
        </p:spPr>
      </p:pic>
      <p:pic>
        <p:nvPicPr>
          <p:cNvPr id="115" name="Object 41">
            <a:extLst>
              <a:ext uri="{FF2B5EF4-FFF2-40B4-BE49-F238E27FC236}">
                <a16:creationId xmlns:a16="http://schemas.microsoft.com/office/drawing/2014/main" id="{C1B88B7B-0EFC-42D5-AD02-61DCC55CD5A9}"/>
              </a:ext>
            </a:extLst>
          </p:cNvPr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09621" y="8567556"/>
            <a:ext cx="1717604" cy="536963"/>
          </a:xfrm>
          <a:prstGeom prst="rect">
            <a:avLst/>
          </a:prstGeom>
        </p:spPr>
      </p:pic>
      <p:sp>
        <p:nvSpPr>
          <p:cNvPr id="116" name="TextBox 115">
            <a:extLst>
              <a:ext uri="{FF2B5EF4-FFF2-40B4-BE49-F238E27FC236}">
                <a16:creationId xmlns:a16="http://schemas.microsoft.com/office/drawing/2014/main" id="{B9590660-901B-42FA-96DD-5147DDC3E840}"/>
              </a:ext>
            </a:extLst>
          </p:cNvPr>
          <p:cNvSpPr txBox="1"/>
          <p:nvPr/>
        </p:nvSpPr>
        <p:spPr>
          <a:xfrm>
            <a:off x="1615714" y="2051279"/>
            <a:ext cx="5747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실과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미술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362735D3-8532-411A-8ED9-5C591273FACC}"/>
              </a:ext>
            </a:extLst>
          </p:cNvPr>
          <p:cNvSpPr txBox="1"/>
          <p:nvPr/>
        </p:nvSpPr>
        <p:spPr>
          <a:xfrm>
            <a:off x="1615714" y="2529148"/>
            <a:ext cx="5747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초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3~6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C8ABFC2E-AA77-454C-83BE-A09F9D1407E8}"/>
              </a:ext>
            </a:extLst>
          </p:cNvPr>
          <p:cNvSpPr txBox="1"/>
          <p:nvPr/>
        </p:nvSpPr>
        <p:spPr>
          <a:xfrm>
            <a:off x="1615714" y="3472186"/>
            <a:ext cx="5747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컴퓨터나 노트북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마우스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마이크로비트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등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grpSp>
        <p:nvGrpSpPr>
          <p:cNvPr id="119" name="그룹 1004">
            <a:extLst>
              <a:ext uri="{FF2B5EF4-FFF2-40B4-BE49-F238E27FC236}">
                <a16:creationId xmlns:a16="http://schemas.microsoft.com/office/drawing/2014/main" id="{4D647C6A-01C6-4C0D-8CE5-E009A234B59D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>
              <a:extLst>
                <a:ext uri="{FF2B5EF4-FFF2-40B4-BE49-F238E27FC236}">
                  <a16:creationId xmlns:a16="http://schemas.microsoft.com/office/drawing/2014/main" id="{A3AE6AA6-8C30-4E0C-A743-F966ADA14416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>
            <a:extLst>
              <a:ext uri="{FF2B5EF4-FFF2-40B4-BE49-F238E27FC236}">
                <a16:creationId xmlns:a16="http://schemas.microsoft.com/office/drawing/2014/main" id="{CE6B09F0-4F80-453C-856B-8B061E1F98E8}"/>
              </a:ext>
            </a:extLst>
          </p:cNvPr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>
            <a:extLst>
              <a:ext uri="{FF2B5EF4-FFF2-40B4-BE49-F238E27FC236}">
                <a16:creationId xmlns:a16="http://schemas.microsoft.com/office/drawing/2014/main" id="{631589B6-69ED-44CB-B8A3-250CAB01F845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>
              <a:extLst>
                <a:ext uri="{FF2B5EF4-FFF2-40B4-BE49-F238E27FC236}">
                  <a16:creationId xmlns:a16="http://schemas.microsoft.com/office/drawing/2014/main" id="{7B60C9E3-3BA6-4678-AF65-CE9F438EAB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>
            <a:extLst>
              <a:ext uri="{FF2B5EF4-FFF2-40B4-BE49-F238E27FC236}">
                <a16:creationId xmlns:a16="http://schemas.microsoft.com/office/drawing/2014/main" id="{DC78BC91-6487-47B1-A9EE-97C7ADDE2CF3}"/>
              </a:ext>
            </a:extLst>
          </p:cNvPr>
          <p:cNvGrpSpPr/>
          <p:nvPr/>
        </p:nvGrpSpPr>
        <p:grpSpPr>
          <a:xfrm>
            <a:off x="292608" y="2976178"/>
            <a:ext cx="1262179" cy="310399"/>
            <a:chOff x="201866" y="2218836"/>
            <a:chExt cx="1262179" cy="310399"/>
          </a:xfrm>
        </p:grpSpPr>
        <p:pic>
          <p:nvPicPr>
            <p:cNvPr id="61" name="Object 19">
              <a:extLst>
                <a:ext uri="{FF2B5EF4-FFF2-40B4-BE49-F238E27FC236}">
                  <a16:creationId xmlns:a16="http://schemas.microsoft.com/office/drawing/2014/main" id="{88E7224E-1208-4A1E-956B-1EF88522C72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>
            <a:extLst>
              <a:ext uri="{FF2B5EF4-FFF2-40B4-BE49-F238E27FC236}">
                <a16:creationId xmlns:a16="http://schemas.microsoft.com/office/drawing/2014/main" id="{E4EB55FA-1D40-4331-B709-5305AFFEAA5A}"/>
              </a:ext>
            </a:extLst>
          </p:cNvPr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81231" y="3440437"/>
            <a:ext cx="1404019" cy="441952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D16F0003-F3ED-4A10-ADA0-628C8D8D8C9A}"/>
              </a:ext>
            </a:extLst>
          </p:cNvPr>
          <p:cNvSpPr txBox="1"/>
          <p:nvPr/>
        </p:nvSpPr>
        <p:spPr>
          <a:xfrm>
            <a:off x="1615714" y="2994317"/>
            <a:ext cx="5747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FF000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업무 담당 장학사가 유튜브 업로드 후 입력 예정 </a:t>
            </a:r>
          </a:p>
        </p:txBody>
      </p:sp>
      <p:pic>
        <p:nvPicPr>
          <p:cNvPr id="64" name="Object 37">
            <a:extLst>
              <a:ext uri="{FF2B5EF4-FFF2-40B4-BE49-F238E27FC236}">
                <a16:creationId xmlns:a16="http://schemas.microsoft.com/office/drawing/2014/main" id="{3D01F42E-9A71-4FAB-AE48-94189E156524}"/>
              </a:ext>
            </a:extLst>
          </p:cNvPr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47158" y="2954214"/>
            <a:ext cx="1195286" cy="464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>
            <a:extLst>
              <a:ext uri="{FF2B5EF4-FFF2-40B4-BE49-F238E27FC236}">
                <a16:creationId xmlns:a16="http://schemas.microsoft.com/office/drawing/2014/main" id="{C5BEF251-F0AD-49BF-81EE-1F7508ADB1F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090621" y="-3309016"/>
            <a:ext cx="13777217" cy="17980725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>
            <a:extLst>
              <a:ext uri="{FF2B5EF4-FFF2-40B4-BE49-F238E27FC236}">
                <a16:creationId xmlns:a16="http://schemas.microsoft.com/office/drawing/2014/main" id="{3F451B02-761A-4434-8658-84967BDFE297}"/>
              </a:ext>
            </a:extLst>
          </p:cNvPr>
          <p:cNvSpPr txBox="1"/>
          <p:nvPr/>
        </p:nvSpPr>
        <p:spPr>
          <a:xfrm>
            <a:off x="433027" y="1795915"/>
            <a:ext cx="6733856" cy="79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1.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아케이드 게임기에서 나만의 게임기 만들 때 넣고 싶은 기능이나 내용을 생각해서 아이디어를 써 봅시다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CEC10893-7057-4DF6-B59B-268BF59C41F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1423" y="2716562"/>
            <a:ext cx="1617090" cy="168714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CB00DAE-495D-42CF-BA0E-E9A724CCB719}"/>
              </a:ext>
            </a:extLst>
          </p:cNvPr>
          <p:cNvSpPr txBox="1"/>
          <p:nvPr/>
        </p:nvSpPr>
        <p:spPr>
          <a:xfrm>
            <a:off x="2451218" y="2716562"/>
            <a:ext cx="4606807" cy="190347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게임기 배경화면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게임 내용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캐릭터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기능키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:</a:t>
            </a:r>
          </a:p>
          <a:p>
            <a:pPr>
              <a:lnSpc>
                <a:spcPct val="150000"/>
              </a:lnSpc>
            </a:pPr>
            <a:endParaRPr lang="ko-KR" altLang="en-US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8238852-32EB-41B9-BB54-568F92963B28}"/>
              </a:ext>
            </a:extLst>
          </p:cNvPr>
          <p:cNvSpPr/>
          <p:nvPr/>
        </p:nvSpPr>
        <p:spPr>
          <a:xfrm>
            <a:off x="676195" y="4576654"/>
            <a:ext cx="62294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/>
              <a:t>[</a:t>
            </a:r>
            <a:r>
              <a:rPr lang="ko-KR" altLang="en-US" sz="1600" dirty="0" err="1"/>
              <a:t>그림출처</a:t>
            </a:r>
            <a:r>
              <a:rPr lang="en-US" altLang="ko-KR" sz="1600" dirty="0"/>
              <a:t>] </a:t>
            </a:r>
            <a:r>
              <a:rPr lang="ko-KR" altLang="en-US" sz="1600" dirty="0"/>
              <a:t>https://www.11st.co.kr/products/6439604568</a:t>
            </a:r>
            <a:r>
              <a:rPr lang="en-US" altLang="ko-KR" sz="1600" dirty="0"/>
              <a:t>(2024.11.12.</a:t>
            </a:r>
            <a:r>
              <a:rPr lang="ko-KR" altLang="en-US" sz="1600" dirty="0"/>
              <a:t>검색</a:t>
            </a:r>
            <a:r>
              <a:rPr lang="en-US" altLang="ko-KR" sz="1600" dirty="0"/>
              <a:t>)</a:t>
            </a:r>
            <a:endParaRPr lang="ko-KR" altLang="en-US" sz="16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90EDCED-C360-44E7-A8FE-1BAC46304455}"/>
              </a:ext>
            </a:extLst>
          </p:cNvPr>
          <p:cNvSpPr txBox="1"/>
          <p:nvPr/>
        </p:nvSpPr>
        <p:spPr>
          <a:xfrm>
            <a:off x="545285" y="5452928"/>
            <a:ext cx="6733856" cy="1164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2. MAKECOED ARCADE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에서 나만의 게임기를 만들기 위해 사용할 코딩 </a:t>
            </a:r>
            <a:r>
              <a:rPr lang="ko-KR" altLang="en-US" sz="16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블럭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아이디어를 써 봅시다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  <a:hlinkClick r:id="rId12"/>
              </a:rPr>
              <a:t>https://arcade.makecode.com/</a:t>
            </a:r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E207897-484D-4290-9171-61E35310F60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2290" y="6742518"/>
            <a:ext cx="6545735" cy="327812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D959F13689B2CF48B4B76223D1683045" ma:contentTypeVersion="13" ma:contentTypeDescription="새 문서를 만듭니다." ma:contentTypeScope="" ma:versionID="6a440dfb9c008e3b775c3ae661de767c">
  <xsd:schema xmlns:xsd="http://www.w3.org/2001/XMLSchema" xmlns:xs="http://www.w3.org/2001/XMLSchema" xmlns:p="http://schemas.microsoft.com/office/2006/metadata/properties" xmlns:ns3="8d660b5d-2b75-423f-9c5d-9c7cb12d6b0b" targetNamespace="http://schemas.microsoft.com/office/2006/metadata/properties" ma:root="true" ma:fieldsID="bcac575ad09920401d8547105d485148" ns3:_="">
    <xsd:import namespace="8d660b5d-2b75-423f-9c5d-9c7cb12d6b0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660b5d-2b75-423f-9c5d-9c7cb12d6b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ObjectDetectorVersions" ma:index="1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19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8d660b5d-2b75-423f-9c5d-9c7cb12d6b0b" xsi:nil="true"/>
  </documentManagement>
</p:properties>
</file>

<file path=customXml/itemProps1.xml><?xml version="1.0" encoding="utf-8"?>
<ds:datastoreItem xmlns:ds="http://schemas.openxmlformats.org/officeDocument/2006/customXml" ds:itemID="{BD8E8C84-CBCC-44C4-9C71-1900A546F4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d660b5d-2b75-423f-9c5d-9c7cb12d6b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FEB7F8E-828F-4846-A2DD-541608D196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BADB27C-49BC-4D2C-9903-32996B7DBEE0}">
  <ds:schemaRefs>
    <ds:schemaRef ds:uri="http://www.w3.org/XML/1998/namespace"/>
    <ds:schemaRef ds:uri="http://purl.org/dc/elements/1.1/"/>
    <ds:schemaRef ds:uri="http://schemas.microsoft.com/office/2006/documentManagement/types"/>
    <ds:schemaRef ds:uri="http://purl.org/dc/terms/"/>
    <ds:schemaRef ds:uri="http://purl.org/dc/dcmitype/"/>
    <ds:schemaRef ds:uri="8d660b5d-2b75-423f-9c5d-9c7cb12d6b0b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193</Words>
  <Application>Microsoft Office PowerPoint</Application>
  <PresentationFormat>사용자 지정</PresentationFormat>
  <Paragraphs>24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?? ??</vt:lpstr>
      <vt:lpstr>맑은 고딕 Semilight</vt:lpstr>
      <vt:lpstr>한컴산뜻돋움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이윤경</cp:lastModifiedBy>
  <cp:revision>25</cp:revision>
  <dcterms:created xsi:type="dcterms:W3CDTF">2023-06-01T14:19:55Z</dcterms:created>
  <dcterms:modified xsi:type="dcterms:W3CDTF">2024-11-12T06:56:33Z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0x010100D959F13689B2CF48B4B76223D1683045</vt:lpwstr>
  </property>
</Properties>
</file>