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75" autoAdjust="0"/>
    <p:restoredTop sz="86417" autoAdjust="0"/>
  </p:normalViewPr>
  <p:slideViewPr>
    <p:cSldViewPr>
      <p:cViewPr varScale="1">
        <p:scale>
          <a:sx n="62" d="100"/>
          <a:sy n="62" d="100"/>
        </p:scale>
        <p:origin x="3834" y="72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움직이는 나만의 캐릭터 만들기</a:t>
            </a:r>
            <a:endParaRPr lang="ko-KR" altLang="en-US" sz="2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571264" y="1261625"/>
            <a:ext cx="5716270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3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손그림을 활용하여 움직이는 나만의 캐릭터 만들기</a:t>
            </a:r>
            <a:endParaRPr lang="ko-KR" altLang="en-US" sz="13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41935" y="6947217"/>
            <a:ext cx="2231390" cy="380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>
                <a:solidFill>
                  <a:schemeClr val="bg1"/>
                </a:solidFill>
              </a:rPr>
              <a:t>디자인</a:t>
            </a:r>
            <a:r>
              <a:rPr lang="en-US" altLang="ko-KR" sz="1400">
                <a:solidFill>
                  <a:schemeClr val="bg1"/>
                </a:solidFill>
              </a:rPr>
              <a:t>)</a:t>
            </a:r>
            <a:r>
              <a:rPr lang="ko-KR" altLang="en-US" sz="1400">
                <a:solidFill>
                  <a:schemeClr val="bg1"/>
                </a:solidFill>
              </a:rPr>
              <a:t>손그림 그리기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48731" y="6947217"/>
            <a:ext cx="2174875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제작</a:t>
            </a:r>
            <a:r>
              <a:rPr lang="en-US" altLang="ko-KR" sz="1400">
                <a:solidFill>
                  <a:schemeClr val="bg1"/>
                </a:solidFill>
              </a:rPr>
              <a:t>) animated drawings</a:t>
            </a:r>
            <a:r>
              <a:rPr lang="ko-KR" altLang="en-US" sz="1400">
                <a:solidFill>
                  <a:schemeClr val="bg1"/>
                </a:solidFill>
              </a:rPr>
              <a:t>로 움직이는 캐릭터 만들기</a:t>
            </a:r>
            <a:endParaRPr lang="ko-KR" altLang="en-US" sz="1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98424" y="6947217"/>
            <a:ext cx="2335530" cy="703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공유</a:t>
            </a:r>
            <a:r>
              <a:rPr lang="en-US" altLang="ko-KR" sz="1400">
                <a:solidFill>
                  <a:schemeClr val="bg1"/>
                </a:solidFill>
              </a:rPr>
              <a:t>)  </a:t>
            </a:r>
            <a:r>
              <a:rPr lang="ko-KR" altLang="en-US" sz="1400">
                <a:solidFill>
                  <a:schemeClr val="bg1"/>
                </a:solidFill>
              </a:rPr>
              <a:t>만든 영상 공유하기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349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손그림을 그릴 때는 팔과 다리가 뚜렷하게 표현되어야 한다</a:t>
            </a:r>
            <a:r>
              <a:rPr lang="en-US" altLang="ko-KR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연결점의 위치에 따라 캐릭터의 움직임이 달아지기 때문에 다양하게 수정해 본다</a:t>
            </a:r>
            <a:r>
              <a:rPr lang="en-US" altLang="ko-KR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애니매이션의 종류에 따라 다양한 움직임의 캐릭터를 표현할 수 있다</a:t>
            </a:r>
            <a:r>
              <a:rPr lang="en-US" altLang="ko-KR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학기초</a:t>
            </a:r>
            <a:r>
              <a:rPr lang="en-US" altLang="ko-KR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자기소개 활동에 활용할 수 있다</a:t>
            </a:r>
            <a:r>
              <a:rPr lang="en-US" altLang="ko-KR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미술</a:t>
            </a:r>
            <a:r>
              <a:rPr lang="en-US" altLang="ko-KR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창체</a:t>
            </a:r>
            <a:r>
              <a:rPr lang="en-US" altLang="ko-KR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실과</a:t>
            </a:r>
            <a:endParaRPr lang="ko-KR" altLang="en-US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초 </a:t>
            </a:r>
            <a:r>
              <a:rPr lang="en-US" altLang="ko-KR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3~6</a:t>
            </a:r>
            <a:r>
              <a:rPr lang="ko-KR" altLang="en-US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  <a:endParaRPr lang="ko-KR" altLang="en-US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디벗</a:t>
            </a:r>
            <a:r>
              <a:rPr lang="en-US" altLang="ko-KR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종이</a:t>
            </a:r>
            <a:r>
              <a:rPr lang="en-US" altLang="ko-KR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색칠도구</a:t>
            </a:r>
            <a:endParaRPr lang="ko-KR" altLang="en-US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4" name="그림 3" descr="아동 미술, 예술, 창작 예술, 공예이(가) 표시된 사진&#10;&#10;자동 생성된 설명">
            <a:extLst>
              <a:ext uri="{FF2B5EF4-FFF2-40B4-BE49-F238E27FC236}">
                <a16:creationId xmlns:a16="http://schemas.microsoft.com/office/drawing/2014/main" id="{35B6DE4E-5B15-8516-C66E-13744A6DA3B9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79" y="4551177"/>
            <a:ext cx="1822301" cy="242973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260F832-4505-629D-5B02-F0F48AE90D5D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826145" y="4579628"/>
            <a:ext cx="2000494" cy="237283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D5B70C3F-00D7-18CE-20B8-920B2F68C0A2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373208" y="4606064"/>
            <a:ext cx="1863820" cy="224821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5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나를 표현할 수 있는 캐릭터를 그려봅시다</a:t>
            </a:r>
            <a:r>
              <a:rPr lang="en-US" altLang="ko-KR" sz="15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6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7869482"/>
              </p:ext>
            </p:extLst>
          </p:nvPr>
        </p:nvGraphicFramePr>
        <p:xfrm>
          <a:off x="432436" y="2280199"/>
          <a:ext cx="6734049" cy="75870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93292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93774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102</Words>
  <Application>Microsoft Office PowerPoint</Application>
  <PresentationFormat>사용자 지정</PresentationFormat>
  <Paragraphs>14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현정 이</cp:lastModifiedBy>
  <cp:revision>37</cp:revision>
  <dcterms:created xsi:type="dcterms:W3CDTF">2023-06-01T14:19:55Z</dcterms:created>
  <dcterms:modified xsi:type="dcterms:W3CDTF">2024-12-10T16:06:07Z</dcterms:modified>
  <cp:version/>
</cp:coreProperties>
</file>