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FB43C2-AF16-4C37-AC35-E9D34B53B38D}" v="17" dt="2024-11-17T10:41:58.8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97" autoAdjust="0"/>
    <p:restoredTop sz="86417" autoAdjust="0"/>
  </p:normalViewPr>
  <p:slideViewPr>
    <p:cSldViewPr>
      <p:cViewPr>
        <p:scale>
          <a:sx n="50" d="100"/>
          <a:sy n="50" d="100"/>
        </p:scale>
        <p:origin x="2962" y="-341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2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3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1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1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2" indent="0">
              <a:buNone/>
              <a:defRPr sz="2000" b="1"/>
            </a:lvl2pPr>
            <a:lvl3pPr marL="914365" indent="0">
              <a:buNone/>
              <a:defRPr sz="1801" b="1"/>
            </a:lvl3pPr>
            <a:lvl4pPr marL="1371547" indent="0">
              <a:buNone/>
              <a:defRPr sz="1600" b="1"/>
            </a:lvl4pPr>
            <a:lvl5pPr marL="1828730" indent="0">
              <a:buNone/>
              <a:defRPr sz="1600" b="1"/>
            </a:lvl5pPr>
            <a:lvl6pPr marL="2285912" indent="0">
              <a:buNone/>
              <a:defRPr sz="1600" b="1"/>
            </a:lvl6pPr>
            <a:lvl7pPr marL="2743094" indent="0">
              <a:buNone/>
              <a:defRPr sz="1600" b="1"/>
            </a:lvl7pPr>
            <a:lvl8pPr marL="3200277" indent="0">
              <a:buNone/>
              <a:defRPr sz="1600" b="1"/>
            </a:lvl8pPr>
            <a:lvl9pPr marL="365745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2" indent="0">
              <a:buNone/>
              <a:defRPr sz="2000" b="1"/>
            </a:lvl2pPr>
            <a:lvl3pPr marL="914365" indent="0">
              <a:buNone/>
              <a:defRPr sz="1801" b="1"/>
            </a:lvl3pPr>
            <a:lvl4pPr marL="1371547" indent="0">
              <a:buNone/>
              <a:defRPr sz="1600" b="1"/>
            </a:lvl4pPr>
            <a:lvl5pPr marL="1828730" indent="0">
              <a:buNone/>
              <a:defRPr sz="1600" b="1"/>
            </a:lvl5pPr>
            <a:lvl6pPr marL="2285912" indent="0">
              <a:buNone/>
              <a:defRPr sz="1600" b="1"/>
            </a:lvl6pPr>
            <a:lvl7pPr marL="2743094" indent="0">
              <a:buNone/>
              <a:defRPr sz="1600" b="1"/>
            </a:lvl7pPr>
            <a:lvl8pPr marL="3200277" indent="0">
              <a:buNone/>
              <a:defRPr sz="1600" b="1"/>
            </a:lvl8pPr>
            <a:lvl9pPr marL="365745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199"/>
            </a:lvl1pPr>
            <a:lvl2pPr>
              <a:defRPr sz="2801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3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82" indent="0">
              <a:buNone/>
              <a:defRPr sz="1199"/>
            </a:lvl2pPr>
            <a:lvl3pPr marL="914365" indent="0">
              <a:buNone/>
              <a:defRPr sz="1000"/>
            </a:lvl3pPr>
            <a:lvl4pPr marL="1371547" indent="0">
              <a:buNone/>
              <a:defRPr sz="900"/>
            </a:lvl4pPr>
            <a:lvl5pPr marL="1828730" indent="0">
              <a:buNone/>
              <a:defRPr sz="900"/>
            </a:lvl5pPr>
            <a:lvl6pPr marL="2285912" indent="0">
              <a:buNone/>
              <a:defRPr sz="900"/>
            </a:lvl6pPr>
            <a:lvl7pPr marL="2743094" indent="0">
              <a:buNone/>
              <a:defRPr sz="900"/>
            </a:lvl7pPr>
            <a:lvl8pPr marL="3200277" indent="0">
              <a:buNone/>
              <a:defRPr sz="900"/>
            </a:lvl8pPr>
            <a:lvl9pPr marL="365745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4"/>
            <a:ext cx="5486400" cy="5667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8"/>
            <a:ext cx="5486400" cy="4114801"/>
          </a:xfrm>
        </p:spPr>
        <p:txBody>
          <a:bodyPr/>
          <a:lstStyle>
            <a:lvl1pPr marL="0" indent="0">
              <a:buNone/>
              <a:defRPr sz="3199"/>
            </a:lvl1pPr>
            <a:lvl2pPr marL="457182" indent="0">
              <a:buNone/>
              <a:defRPr sz="2801"/>
            </a:lvl2pPr>
            <a:lvl3pPr marL="914365" indent="0">
              <a:buNone/>
              <a:defRPr sz="2400"/>
            </a:lvl3pPr>
            <a:lvl4pPr marL="1371547" indent="0">
              <a:buNone/>
              <a:defRPr sz="2000"/>
            </a:lvl4pPr>
            <a:lvl5pPr marL="1828730" indent="0">
              <a:buNone/>
              <a:defRPr sz="2000"/>
            </a:lvl5pPr>
            <a:lvl6pPr marL="2285912" indent="0">
              <a:buNone/>
              <a:defRPr sz="2000"/>
            </a:lvl6pPr>
            <a:lvl7pPr marL="2743094" indent="0">
              <a:buNone/>
              <a:defRPr sz="2000"/>
            </a:lvl7pPr>
            <a:lvl8pPr marL="3200277" indent="0">
              <a:buNone/>
              <a:defRPr sz="2000"/>
            </a:lvl8pPr>
            <a:lvl9pPr marL="365745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400"/>
            </a:lvl1pPr>
            <a:lvl2pPr marL="457182" indent="0">
              <a:buNone/>
              <a:defRPr sz="1199"/>
            </a:lvl2pPr>
            <a:lvl3pPr marL="914365" indent="0">
              <a:buNone/>
              <a:defRPr sz="1000"/>
            </a:lvl3pPr>
            <a:lvl4pPr marL="1371547" indent="0">
              <a:buNone/>
              <a:defRPr sz="900"/>
            </a:lvl4pPr>
            <a:lvl5pPr marL="1828730" indent="0">
              <a:buNone/>
              <a:defRPr sz="900"/>
            </a:lvl5pPr>
            <a:lvl6pPr marL="2285912" indent="0">
              <a:buNone/>
              <a:defRPr sz="900"/>
            </a:lvl6pPr>
            <a:lvl7pPr marL="2743094" indent="0">
              <a:buNone/>
              <a:defRPr sz="900"/>
            </a:lvl7pPr>
            <a:lvl8pPr marL="3200277" indent="0">
              <a:buNone/>
              <a:defRPr sz="900"/>
            </a:lvl8pPr>
            <a:lvl9pPr marL="365745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7" indent="-342887" algn="l" defTabSz="914365" rtl="0" eaLnBrk="1" latinLnBrk="0" hangingPunct="1">
        <a:spcBef>
          <a:spcPct val="20000"/>
        </a:spcBef>
        <a:buFont typeface="Arial" pitchFamily="34" charset="0"/>
        <a:buChar char="�"/>
        <a:defRPr sz="3199" kern="1200">
          <a:solidFill>
            <a:schemeClr val="tx1"/>
          </a:solidFill>
          <a:latin typeface="+mn-lt"/>
          <a:ea typeface="+mn-ea"/>
          <a:cs typeface="+mn-cs"/>
        </a:defRPr>
      </a:lvl1pPr>
      <a:lvl2pPr marL="742922" indent="-285738" algn="l" defTabSz="914365" rtl="0" eaLnBrk="1" latinLnBrk="0" hangingPunct="1">
        <a:spcBef>
          <a:spcPct val="20000"/>
        </a:spcBef>
        <a:buFont typeface="Arial" pitchFamily="34" charset="0"/>
        <a:buChar char="�"/>
        <a:defRPr sz="28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6" indent="-228591" algn="l" defTabSz="914365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8" indent="-228591" algn="l" defTabSz="914365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21" indent="-228591" algn="l" defTabSz="914365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03" indent="-228591" algn="l" defTabSz="914365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7" indent="-228591" algn="l" defTabSz="914365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8" indent="-228591" algn="l" defTabSz="914365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50" indent="-228591" algn="l" defTabSz="914365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5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5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65" algn="l" defTabSz="914365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7" algn="l" defTabSz="914365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730" algn="l" defTabSz="914365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912" algn="l" defTabSz="914365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4" algn="l" defTabSz="914365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7" algn="l" defTabSz="914365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9" algn="l" defTabSz="914365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19.png"/><Relationship Id="rId4" Type="http://schemas.openxmlformats.org/officeDocument/2006/relationships/image" Target="../media/image9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" y="0"/>
            <a:ext cx="7561904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71515" y="716484"/>
            <a:ext cx="7074140" cy="610425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6" y="8778466"/>
            <a:ext cx="3297074" cy="36094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1884998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50" y="4505394"/>
            <a:ext cx="2213782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292609" y="4953325"/>
            <a:ext cx="2078879" cy="1575901"/>
            <a:chOff x="309598" y="4935155"/>
            <a:chExt cx="2078880" cy="157590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686983" y="4190063"/>
              <a:ext cx="4157761" cy="3151802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9598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2" y="4505394"/>
            <a:ext cx="2213782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6" y="4505394"/>
            <a:ext cx="2213782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2779103" y="4935158"/>
            <a:ext cx="2078879" cy="1575901"/>
            <a:chOff x="2779101" y="4935155"/>
            <a:chExt cx="2078880" cy="157590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82520" y="4190063"/>
              <a:ext cx="4157761" cy="3151802"/>
            </a:xfrm>
            <a:prstGeom prst="rect">
              <a:avLst/>
            </a:prstGeom>
          </p:spPr>
        </p:pic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79101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5248607" y="4935158"/>
            <a:ext cx="2078879" cy="1575901"/>
            <a:chOff x="5248604" y="4935155"/>
            <a:chExt cx="2078880" cy="1575901"/>
          </a:xfrm>
        </p:grpSpPr>
        <p:pic>
          <p:nvPicPr>
            <p:cNvPr id="78" name="Object 7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52023" y="4190063"/>
              <a:ext cx="4157761" cy="3151802"/>
            </a:xfrm>
            <a:prstGeom prst="rect">
              <a:avLst/>
            </a:prstGeom>
          </p:spPr>
        </p:pic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48604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387043"/>
            <a:ext cx="364387" cy="364387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01288" y="776287"/>
            <a:ext cx="708533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알록달록 인공지능 감정 </a:t>
            </a:r>
            <a:r>
              <a:rPr lang="ko-KR" altLang="en-US" sz="2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힐링봇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만들기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585253" y="1513309"/>
            <a:ext cx="5747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엔트리 코딩과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피지컬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컴퓨팅을 통해 감정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힐링봇을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디자인하고 제작하며 감정을 표현하고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이해하여사회정서역량을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기를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6" y="6567488"/>
            <a:ext cx="2140994" cy="1673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반려로봇 관련 영상보기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감정 별 힐링 메시지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   </a:t>
            </a:r>
            <a:r>
              <a:rPr lang="ko-KR" altLang="en-US" sz="1400" spc="-150" dirty="0">
                <a:solidFill>
                  <a:schemeClr val="bg1"/>
                </a:solidFill>
              </a:rPr>
              <a:t>탐색하여 </a:t>
            </a:r>
            <a:r>
              <a:rPr lang="ko-KR" altLang="en-US" sz="1400" spc="-150" dirty="0" err="1">
                <a:solidFill>
                  <a:schemeClr val="bg1"/>
                </a:solidFill>
              </a:rPr>
              <a:t>패들렛</a:t>
            </a:r>
            <a:r>
              <a:rPr lang="ko-KR" altLang="en-US" sz="1400" spc="-150" dirty="0">
                <a:solidFill>
                  <a:schemeClr val="bg1"/>
                </a:solidFill>
              </a:rPr>
              <a:t> 공유하기</a:t>
            </a:r>
            <a:endParaRPr lang="en-US" altLang="ko-KR" sz="1400" spc="-15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 err="1">
                <a:solidFill>
                  <a:schemeClr val="bg1"/>
                </a:solidFill>
              </a:rPr>
              <a:t>감정별</a:t>
            </a:r>
            <a:r>
              <a:rPr lang="ko-KR" altLang="en-US" sz="1400" dirty="0">
                <a:solidFill>
                  <a:schemeClr val="bg1"/>
                </a:solidFill>
              </a:rPr>
              <a:t> 힐링 음악 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   </a:t>
            </a:r>
            <a:r>
              <a:rPr lang="ko-KR" altLang="en-US" sz="1400" spc="-150" dirty="0">
                <a:solidFill>
                  <a:schemeClr val="bg1"/>
                </a:solidFill>
              </a:rPr>
              <a:t>탐색하여 </a:t>
            </a:r>
            <a:r>
              <a:rPr lang="ko-KR" altLang="en-US" sz="1400" spc="-150" dirty="0" err="1">
                <a:solidFill>
                  <a:schemeClr val="bg1"/>
                </a:solidFill>
              </a:rPr>
              <a:t>패들렛</a:t>
            </a:r>
            <a:r>
              <a:rPr lang="ko-KR" altLang="en-US" sz="1400" spc="-150" dirty="0">
                <a:solidFill>
                  <a:schemeClr val="bg1"/>
                </a:solidFill>
              </a:rPr>
              <a:t> 공유하기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8" y="6567488"/>
            <a:ext cx="2078879" cy="135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감정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힐링봇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제작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계획서 작성하기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감정 </a:t>
            </a:r>
            <a:r>
              <a:rPr lang="ko-KR" altLang="en-US" sz="1400" dirty="0" err="1">
                <a:solidFill>
                  <a:schemeClr val="bg1"/>
                </a:solidFill>
              </a:rPr>
              <a:t>힐링봇</a:t>
            </a:r>
            <a:r>
              <a:rPr lang="ko-KR" altLang="en-US" sz="1400" dirty="0">
                <a:solidFill>
                  <a:schemeClr val="bg1"/>
                </a:solidFill>
              </a:rPr>
              <a:t> 제작하기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엔트리로 코딩하기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91"/>
            <a:ext cx="2046106" cy="1349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메이키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메이키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연결 및       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작동 후 디버깅하기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내 작품 소개하기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서로의 작품  감상하기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5" y="8852825"/>
            <a:ext cx="7118713" cy="1677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활동지 계획하기 전 감정에 따른 힐링 메시지 아이디어를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패들렛에서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함께 공유해본다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marL="182563" indent="-182563"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엔트리에서 인공지능 블록을 포함한 기본 코딩 구조는 교사가 제시하되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학생들이 창의적으로 코딩을 변경해보도록 유도한다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marL="182563" indent="-182563"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메이키메이키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메인보드에 악어케이블만 연결하여 클레이 작품에 연결시켜도 되지만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악어케이블 끝이 두꺼워 클레이 작품이 망가지는 경우가 많아 점퍼케이블을 함께 연결한다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grpSp>
        <p:nvGrpSpPr>
          <p:cNvPr id="95" name="그룹 1005">
            <a:extLst>
              <a:ext uri="{FF2B5EF4-FFF2-40B4-BE49-F238E27FC236}">
                <a16:creationId xmlns:a16="http://schemas.microsoft.com/office/drawing/2014/main" id="{9A31E9E8-7A25-4815-B2A2-CB5C8DB762D3}"/>
              </a:ext>
            </a:extLst>
          </p:cNvPr>
          <p:cNvGrpSpPr/>
          <p:nvPr/>
        </p:nvGrpSpPr>
        <p:grpSpPr>
          <a:xfrm>
            <a:off x="292609" y="1559608"/>
            <a:ext cx="1262178" cy="310399"/>
            <a:chOff x="202437" y="1809883"/>
            <a:chExt cx="1262179" cy="310399"/>
          </a:xfrm>
        </p:grpSpPr>
        <p:pic>
          <p:nvPicPr>
            <p:cNvPr id="96" name="Object 15">
              <a:extLst>
                <a:ext uri="{FF2B5EF4-FFF2-40B4-BE49-F238E27FC236}">
                  <a16:creationId xmlns:a16="http://schemas.microsoft.com/office/drawing/2014/main" id="{E844A45F-CDC3-4B86-AA77-0D20A46893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>
            <a:extLst>
              <a:ext uri="{FF2B5EF4-FFF2-40B4-BE49-F238E27FC236}">
                <a16:creationId xmlns:a16="http://schemas.microsoft.com/office/drawing/2014/main" id="{78D93BF4-1143-4842-9F5B-4AC111B00B43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76227" y="1550989"/>
            <a:ext cx="1294982" cy="462057"/>
          </a:xfrm>
          <a:prstGeom prst="rect">
            <a:avLst/>
          </a:prstGeom>
        </p:spPr>
      </p:pic>
      <p:grpSp>
        <p:nvGrpSpPr>
          <p:cNvPr id="100" name="그룹 1006">
            <a:extLst>
              <a:ext uri="{FF2B5EF4-FFF2-40B4-BE49-F238E27FC236}">
                <a16:creationId xmlns:a16="http://schemas.microsoft.com/office/drawing/2014/main" id="{6BF2E5B7-CDFB-4EE4-BFEE-3A3A53D0D229}"/>
              </a:ext>
            </a:extLst>
          </p:cNvPr>
          <p:cNvGrpSpPr/>
          <p:nvPr/>
        </p:nvGrpSpPr>
        <p:grpSpPr>
          <a:xfrm>
            <a:off x="292609" y="2031800"/>
            <a:ext cx="1262178" cy="310399"/>
            <a:chOff x="201866" y="2218836"/>
            <a:chExt cx="1262179" cy="310399"/>
          </a:xfrm>
        </p:grpSpPr>
        <p:pic>
          <p:nvPicPr>
            <p:cNvPr id="101" name="Object 19">
              <a:extLst>
                <a:ext uri="{FF2B5EF4-FFF2-40B4-BE49-F238E27FC236}">
                  <a16:creationId xmlns:a16="http://schemas.microsoft.com/office/drawing/2014/main" id="{34B75487-C3EC-4611-A2A1-658678FB85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>
            <a:extLst>
              <a:ext uri="{FF2B5EF4-FFF2-40B4-BE49-F238E27FC236}">
                <a16:creationId xmlns:a16="http://schemas.microsoft.com/office/drawing/2014/main" id="{46835279-9C57-4AC6-9E9E-54950B2EB939}"/>
              </a:ext>
            </a:extLst>
          </p:cNvPr>
          <p:cNvGrpSpPr/>
          <p:nvPr/>
        </p:nvGrpSpPr>
        <p:grpSpPr>
          <a:xfrm>
            <a:off x="292609" y="2503990"/>
            <a:ext cx="1262178" cy="310399"/>
            <a:chOff x="201866" y="2218836"/>
            <a:chExt cx="1262179" cy="310399"/>
          </a:xfrm>
        </p:grpSpPr>
        <p:pic>
          <p:nvPicPr>
            <p:cNvPr id="103" name="Object 19">
              <a:extLst>
                <a:ext uri="{FF2B5EF4-FFF2-40B4-BE49-F238E27FC236}">
                  <a16:creationId xmlns:a16="http://schemas.microsoft.com/office/drawing/2014/main" id="{A3B8595C-B961-49E6-9C19-075CB2F3A39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>
            <a:extLst>
              <a:ext uri="{FF2B5EF4-FFF2-40B4-BE49-F238E27FC236}">
                <a16:creationId xmlns:a16="http://schemas.microsoft.com/office/drawing/2014/main" id="{168DB3B6-8C43-4D2C-9999-2B6C0AAA0780}"/>
              </a:ext>
            </a:extLst>
          </p:cNvPr>
          <p:cNvGrpSpPr/>
          <p:nvPr/>
        </p:nvGrpSpPr>
        <p:grpSpPr>
          <a:xfrm>
            <a:off x="292609" y="3448373"/>
            <a:ext cx="1262178" cy="310399"/>
            <a:chOff x="201866" y="2218836"/>
            <a:chExt cx="1262179" cy="310399"/>
          </a:xfrm>
        </p:grpSpPr>
        <p:pic>
          <p:nvPicPr>
            <p:cNvPr id="105" name="Object 19">
              <a:extLst>
                <a:ext uri="{FF2B5EF4-FFF2-40B4-BE49-F238E27FC236}">
                  <a16:creationId xmlns:a16="http://schemas.microsoft.com/office/drawing/2014/main" id="{D057771B-5386-4AD2-8413-2D48D8AE3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>
            <a:extLst>
              <a:ext uri="{FF2B5EF4-FFF2-40B4-BE49-F238E27FC236}">
                <a16:creationId xmlns:a16="http://schemas.microsoft.com/office/drawing/2014/main" id="{E78E2E66-EE51-48AD-BFCE-3FEEE31F5B59}"/>
              </a:ext>
            </a:extLst>
          </p:cNvPr>
          <p:cNvGrpSpPr/>
          <p:nvPr/>
        </p:nvGrpSpPr>
        <p:grpSpPr>
          <a:xfrm>
            <a:off x="292609" y="3920562"/>
            <a:ext cx="1262178" cy="310399"/>
            <a:chOff x="201866" y="2218836"/>
            <a:chExt cx="1262179" cy="310399"/>
          </a:xfrm>
        </p:grpSpPr>
        <p:pic>
          <p:nvPicPr>
            <p:cNvPr id="107" name="Object 19">
              <a:extLst>
                <a:ext uri="{FF2B5EF4-FFF2-40B4-BE49-F238E27FC236}">
                  <a16:creationId xmlns:a16="http://schemas.microsoft.com/office/drawing/2014/main" id="{CA32524A-D7A3-4EA2-AB87-CDDB0516E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>
            <a:extLst>
              <a:ext uri="{FF2B5EF4-FFF2-40B4-BE49-F238E27FC236}">
                <a16:creationId xmlns:a16="http://schemas.microsoft.com/office/drawing/2014/main" id="{A459C35F-85DC-49E2-B4F1-527D5244C2CC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14326" y="2511332"/>
            <a:ext cx="1285544" cy="462057"/>
          </a:xfrm>
          <a:prstGeom prst="rect">
            <a:avLst/>
          </a:prstGeom>
        </p:spPr>
      </p:pic>
      <p:pic>
        <p:nvPicPr>
          <p:cNvPr id="109" name="Object 25">
            <a:extLst>
              <a:ext uri="{FF2B5EF4-FFF2-40B4-BE49-F238E27FC236}">
                <a16:creationId xmlns:a16="http://schemas.microsoft.com/office/drawing/2014/main" id="{B24C9615-03F9-48DA-BFB6-26807E0EBD5A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96902" y="2020890"/>
            <a:ext cx="1295067" cy="462057"/>
          </a:xfrm>
          <a:prstGeom prst="rect">
            <a:avLst/>
          </a:prstGeom>
        </p:spPr>
      </p:pic>
      <p:pic>
        <p:nvPicPr>
          <p:cNvPr id="111" name="Object 33">
            <a:extLst>
              <a:ext uri="{FF2B5EF4-FFF2-40B4-BE49-F238E27FC236}">
                <a16:creationId xmlns:a16="http://schemas.microsoft.com/office/drawing/2014/main" id="{C5CB1EE0-E95D-43F6-BF86-55515D9C25A6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14325" y="3906117"/>
            <a:ext cx="1235552" cy="462057"/>
          </a:xfrm>
          <a:prstGeom prst="rect">
            <a:avLst/>
          </a:prstGeom>
        </p:spPr>
      </p:pic>
      <p:pic>
        <p:nvPicPr>
          <p:cNvPr id="112" name="Object 38">
            <a:extLst>
              <a:ext uri="{FF2B5EF4-FFF2-40B4-BE49-F238E27FC236}">
                <a16:creationId xmlns:a16="http://schemas.microsoft.com/office/drawing/2014/main" id="{90F54C70-30B0-4E21-8E13-21FFF5D6BC1C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96910" y="4510090"/>
            <a:ext cx="1363029" cy="582387"/>
          </a:xfrm>
          <a:prstGeom prst="rect">
            <a:avLst/>
          </a:prstGeom>
        </p:spPr>
      </p:pic>
      <p:pic>
        <p:nvPicPr>
          <p:cNvPr id="113" name="Object 39">
            <a:extLst>
              <a:ext uri="{FF2B5EF4-FFF2-40B4-BE49-F238E27FC236}">
                <a16:creationId xmlns:a16="http://schemas.microsoft.com/office/drawing/2014/main" id="{1C0A473E-E735-4BE0-9C9A-8044A9E788DD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152216" y="4522788"/>
            <a:ext cx="1391210" cy="583200"/>
          </a:xfrm>
          <a:prstGeom prst="rect">
            <a:avLst/>
          </a:prstGeom>
        </p:spPr>
      </p:pic>
      <p:pic>
        <p:nvPicPr>
          <p:cNvPr id="114" name="Object 40">
            <a:extLst>
              <a:ext uri="{FF2B5EF4-FFF2-40B4-BE49-F238E27FC236}">
                <a16:creationId xmlns:a16="http://schemas.microsoft.com/office/drawing/2014/main" id="{7694C3C5-F8A8-461E-A8F9-0C0AA0E5846B}"/>
              </a:ext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558576" y="4511292"/>
            <a:ext cx="1391210" cy="583200"/>
          </a:xfrm>
          <a:prstGeom prst="rect">
            <a:avLst/>
          </a:prstGeom>
        </p:spPr>
      </p:pic>
      <p:pic>
        <p:nvPicPr>
          <p:cNvPr id="115" name="Object 41">
            <a:extLst>
              <a:ext uri="{FF2B5EF4-FFF2-40B4-BE49-F238E27FC236}">
                <a16:creationId xmlns:a16="http://schemas.microsoft.com/office/drawing/2014/main" id="{C1B88B7B-0EFC-42D5-AD02-61DCC55CD5A9}"/>
              </a:ext>
            </a:extLst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09620" y="8368577"/>
            <a:ext cx="1717604" cy="536962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B9590660-901B-42FA-96DD-5147DDC3E840}"/>
              </a:ext>
            </a:extLst>
          </p:cNvPr>
          <p:cNvSpPr txBox="1"/>
          <p:nvPr/>
        </p:nvSpPr>
        <p:spPr>
          <a:xfrm>
            <a:off x="1615717" y="2051281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국어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실과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362735D3-8532-411A-8ED9-5C591273FACC}"/>
              </a:ext>
            </a:extLst>
          </p:cNvPr>
          <p:cNvSpPr txBox="1"/>
          <p:nvPr/>
        </p:nvSpPr>
        <p:spPr>
          <a:xfrm>
            <a:off x="1615717" y="2529150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초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C8ABFC2E-AA77-454C-83BE-A09F9D1407E8}"/>
              </a:ext>
            </a:extLst>
          </p:cNvPr>
          <p:cNvSpPr txBox="1"/>
          <p:nvPr/>
        </p:nvSpPr>
        <p:spPr>
          <a:xfrm>
            <a:off x="1569180" y="3336768"/>
            <a:ext cx="5747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메이키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메이키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기본세트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메인보드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Mini 5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핀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USB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케이블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악어케이블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점퍼케이블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), 8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절 도화지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매직 등 채색도구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클레이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색 세트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엔트리 계정</a:t>
            </a:r>
          </a:p>
        </p:txBody>
      </p:sp>
      <p:grpSp>
        <p:nvGrpSpPr>
          <p:cNvPr id="119" name="그룹 1004">
            <a:extLst>
              <a:ext uri="{FF2B5EF4-FFF2-40B4-BE49-F238E27FC236}">
                <a16:creationId xmlns:a16="http://schemas.microsoft.com/office/drawing/2014/main" id="{4D647C6A-01C6-4C0D-8CE5-E009A234B59D}"/>
              </a:ext>
            </a:extLst>
          </p:cNvPr>
          <p:cNvGrpSpPr/>
          <p:nvPr/>
        </p:nvGrpSpPr>
        <p:grpSpPr>
          <a:xfrm>
            <a:off x="5160994" y="417740"/>
            <a:ext cx="576105" cy="124652"/>
            <a:chOff x="5231626" y="185766"/>
            <a:chExt cx="576104" cy="124652"/>
          </a:xfrm>
        </p:grpSpPr>
        <p:pic>
          <p:nvPicPr>
            <p:cNvPr id="120" name="Object 11">
              <a:extLst>
                <a:ext uri="{FF2B5EF4-FFF2-40B4-BE49-F238E27FC236}">
                  <a16:creationId xmlns:a16="http://schemas.microsoft.com/office/drawing/2014/main" id="{A3AE6AA6-8C30-4E0C-A743-F966ADA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>
            <a:extLst>
              <a:ext uri="{FF2B5EF4-FFF2-40B4-BE49-F238E27FC236}">
                <a16:creationId xmlns:a16="http://schemas.microsoft.com/office/drawing/2014/main" id="{CE6B09F0-4F80-453C-856B-8B061E1F98E8}"/>
              </a:ext>
            </a:extLst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380588" y="302822"/>
            <a:ext cx="2921989" cy="462057"/>
          </a:xfrm>
          <a:prstGeom prst="rect">
            <a:avLst/>
          </a:prstGeom>
        </p:spPr>
      </p:pic>
      <p:grpSp>
        <p:nvGrpSpPr>
          <p:cNvPr id="122" name="그룹 1003">
            <a:extLst>
              <a:ext uri="{FF2B5EF4-FFF2-40B4-BE49-F238E27FC236}">
                <a16:creationId xmlns:a16="http://schemas.microsoft.com/office/drawing/2014/main" id="{631589B6-69ED-44CB-B8A3-250CAB01F845}"/>
              </a:ext>
            </a:extLst>
          </p:cNvPr>
          <p:cNvGrpSpPr/>
          <p:nvPr/>
        </p:nvGrpSpPr>
        <p:grpSpPr>
          <a:xfrm>
            <a:off x="1788304" y="417740"/>
            <a:ext cx="576105" cy="124652"/>
            <a:chOff x="1858936" y="185766"/>
            <a:chExt cx="576104" cy="124652"/>
          </a:xfrm>
        </p:grpSpPr>
        <p:pic>
          <p:nvPicPr>
            <p:cNvPr id="123" name="Object 8">
              <a:extLst>
                <a:ext uri="{FF2B5EF4-FFF2-40B4-BE49-F238E27FC236}">
                  <a16:creationId xmlns:a16="http://schemas.microsoft.com/office/drawing/2014/main" id="{7B60C9E3-3BA6-4678-AF65-CE9F438EAB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>
            <a:extLst>
              <a:ext uri="{FF2B5EF4-FFF2-40B4-BE49-F238E27FC236}">
                <a16:creationId xmlns:a16="http://schemas.microsoft.com/office/drawing/2014/main" id="{DC78BC91-6487-47B1-A9EE-97C7ADDE2CF3}"/>
              </a:ext>
            </a:extLst>
          </p:cNvPr>
          <p:cNvGrpSpPr/>
          <p:nvPr/>
        </p:nvGrpSpPr>
        <p:grpSpPr>
          <a:xfrm>
            <a:off x="292609" y="2976183"/>
            <a:ext cx="1262178" cy="310399"/>
            <a:chOff x="201866" y="2218836"/>
            <a:chExt cx="1262179" cy="310399"/>
          </a:xfrm>
        </p:grpSpPr>
        <p:pic>
          <p:nvPicPr>
            <p:cNvPr id="61" name="Object 19">
              <a:extLst>
                <a:ext uri="{FF2B5EF4-FFF2-40B4-BE49-F238E27FC236}">
                  <a16:creationId xmlns:a16="http://schemas.microsoft.com/office/drawing/2014/main" id="{88E7224E-1208-4A1E-956B-1EF88522C72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>
            <a:extLst>
              <a:ext uri="{FF2B5EF4-FFF2-40B4-BE49-F238E27FC236}">
                <a16:creationId xmlns:a16="http://schemas.microsoft.com/office/drawing/2014/main" id="{E4EB55FA-1D40-4331-B709-5305AFFEAA5A}"/>
              </a:ext>
            </a:extLst>
          </p:cNvPr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81235" y="3440440"/>
            <a:ext cx="1404019" cy="441951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D16F0003-F3ED-4A10-ADA0-628C8D8D8C9A}"/>
              </a:ext>
            </a:extLst>
          </p:cNvPr>
          <p:cNvSpPr txBox="1"/>
          <p:nvPr/>
        </p:nvSpPr>
        <p:spPr>
          <a:xfrm>
            <a:off x="1615718" y="2994319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업무 담당 장학사가 유튜브 업로드 후 입력 예정 </a:t>
            </a:r>
          </a:p>
        </p:txBody>
      </p:sp>
      <p:pic>
        <p:nvPicPr>
          <p:cNvPr id="64" name="Object 37">
            <a:extLst>
              <a:ext uri="{FF2B5EF4-FFF2-40B4-BE49-F238E27FC236}">
                <a16:creationId xmlns:a16="http://schemas.microsoft.com/office/drawing/2014/main" id="{3D01F42E-9A71-4FAB-AE48-94189E156524}"/>
              </a:ext>
            </a:extLst>
          </p:cNvPr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47159" y="2954216"/>
            <a:ext cx="1195286" cy="46434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CAFE522D-EA8F-48E7-A0AC-D84162BE1E89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58768" y="4996520"/>
            <a:ext cx="1945568" cy="143374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DF24FE67-4A0B-42E4-8360-CD84BBFE899C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335197" y="5010804"/>
            <a:ext cx="1935046" cy="143682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137A5E1-E7A6-4CB7-A1BD-2415368304F9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802706" y="4984103"/>
            <a:ext cx="2000748" cy="14461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" y="0"/>
            <a:ext cx="7561904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1932616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321384" y="632592"/>
            <a:ext cx="1262178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2880" y="614447"/>
            <a:ext cx="1325429" cy="422906"/>
          </a:xfrm>
          <a:prstGeom prst="rect">
            <a:avLst/>
          </a:prstGeom>
        </p:spPr>
      </p:pic>
      <p:pic>
        <p:nvPicPr>
          <p:cNvPr id="78" name="Object 7">
            <a:extLst>
              <a:ext uri="{FF2B5EF4-FFF2-40B4-BE49-F238E27FC236}">
                <a16:creationId xmlns:a16="http://schemas.microsoft.com/office/drawing/2014/main" id="{C5BEF251-F0AD-49BF-81EE-1F7508ADB1F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107184" y="-3262313"/>
            <a:ext cx="13777217" cy="17980725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60" y="1215344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2"/>
            <a:ext cx="2229916" cy="580674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3F451B02-761A-4434-8658-84967BDFE297}"/>
              </a:ext>
            </a:extLst>
          </p:cNvPr>
          <p:cNvSpPr txBox="1"/>
          <p:nvPr/>
        </p:nvSpPr>
        <p:spPr>
          <a:xfrm>
            <a:off x="433027" y="1795915"/>
            <a:ext cx="6548798" cy="426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*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감정 </a:t>
            </a:r>
            <a:r>
              <a:rPr lang="ko-KR" altLang="en-US" sz="16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힐링봇을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디자인하고 터치했을 때의 반응을 설계해 보세요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59964" y="270672"/>
            <a:ext cx="576105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79558" y="155754"/>
            <a:ext cx="2921989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87274" y="270672"/>
            <a:ext cx="576105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F541DB1D-52B4-512A-B4E6-F0EF80752269}"/>
              </a:ext>
            </a:extLst>
          </p:cNvPr>
          <p:cNvSpPr/>
          <p:nvPr/>
        </p:nvSpPr>
        <p:spPr>
          <a:xfrm>
            <a:off x="501127" y="2270339"/>
            <a:ext cx="3127898" cy="3810000"/>
          </a:xfrm>
          <a:prstGeom prst="roundRect">
            <a:avLst>
              <a:gd name="adj" fmla="val 5704"/>
            </a:avLst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78120177-AB70-D64C-C7D4-088FAB06E2EE}"/>
              </a:ext>
            </a:extLst>
          </p:cNvPr>
          <p:cNvSpPr/>
          <p:nvPr/>
        </p:nvSpPr>
        <p:spPr>
          <a:xfrm>
            <a:off x="3837598" y="2290545"/>
            <a:ext cx="3127898" cy="3810000"/>
          </a:xfrm>
          <a:prstGeom prst="roundRect">
            <a:avLst>
              <a:gd name="adj" fmla="val 6435"/>
            </a:avLst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D72207FC-EA66-2F42-1F21-FBC79EB3F4B5}"/>
              </a:ext>
            </a:extLst>
          </p:cNvPr>
          <p:cNvSpPr/>
          <p:nvPr/>
        </p:nvSpPr>
        <p:spPr>
          <a:xfrm>
            <a:off x="501127" y="6199031"/>
            <a:ext cx="3127898" cy="3810000"/>
          </a:xfrm>
          <a:prstGeom prst="roundRect">
            <a:avLst>
              <a:gd name="adj" fmla="val 6922"/>
            </a:avLst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A3D3E702-88E5-2889-0C7D-6A868A22C432}"/>
              </a:ext>
            </a:extLst>
          </p:cNvPr>
          <p:cNvSpPr/>
          <p:nvPr/>
        </p:nvSpPr>
        <p:spPr>
          <a:xfrm>
            <a:off x="3857625" y="6199031"/>
            <a:ext cx="3127898" cy="3810000"/>
          </a:xfrm>
          <a:prstGeom prst="roundRect">
            <a:avLst>
              <a:gd name="adj" fmla="val 6191"/>
            </a:avLst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22FB31-C6D7-A090-7C6C-389F8FB50872}"/>
              </a:ext>
            </a:extLst>
          </p:cNvPr>
          <p:cNvSpPr txBox="1"/>
          <p:nvPr/>
        </p:nvSpPr>
        <p:spPr>
          <a:xfrm>
            <a:off x="616902" y="4417295"/>
            <a:ext cx="2896347" cy="1591398"/>
          </a:xfrm>
          <a:prstGeom prst="rect">
            <a:avLst/>
          </a:prstGeom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감정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  <a:endParaRPr lang="en-US" altLang="ko-KR" sz="1100" b="1" u="sng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 메시지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 소리나 음악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  <a:endParaRPr lang="ko-KR" altLang="en-US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3A81D5-324B-8610-E277-00361E91BED4}"/>
              </a:ext>
            </a:extLst>
          </p:cNvPr>
          <p:cNvSpPr txBox="1"/>
          <p:nvPr/>
        </p:nvSpPr>
        <p:spPr>
          <a:xfrm>
            <a:off x="3973400" y="4433887"/>
            <a:ext cx="2896347" cy="1591398"/>
          </a:xfrm>
          <a:prstGeom prst="rect">
            <a:avLst/>
          </a:prstGeom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감정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  <a:endParaRPr lang="en-US" altLang="ko-KR" sz="1100" b="1" u="sng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 메시지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 소리나 음악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  <a:endParaRPr lang="ko-KR" altLang="en-US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B53910-6856-3D31-AFB0-DAF0647365E8}"/>
              </a:ext>
            </a:extLst>
          </p:cNvPr>
          <p:cNvSpPr txBox="1"/>
          <p:nvPr/>
        </p:nvSpPr>
        <p:spPr>
          <a:xfrm>
            <a:off x="595947" y="8355322"/>
            <a:ext cx="2896347" cy="1591398"/>
          </a:xfrm>
          <a:prstGeom prst="rect">
            <a:avLst/>
          </a:prstGeom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감정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  <a:endParaRPr lang="en-US" altLang="ko-KR" sz="1100" b="1" u="sng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 메시지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 소리나 음악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  <a:endParaRPr lang="ko-KR" altLang="en-US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849A07-02B8-7367-98EC-B9FC603EB841}"/>
              </a:ext>
            </a:extLst>
          </p:cNvPr>
          <p:cNvSpPr txBox="1"/>
          <p:nvPr/>
        </p:nvSpPr>
        <p:spPr>
          <a:xfrm>
            <a:off x="3973400" y="8355322"/>
            <a:ext cx="2896347" cy="1591398"/>
          </a:xfrm>
          <a:prstGeom prst="rect">
            <a:avLst/>
          </a:prstGeom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감정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  <a:endParaRPr lang="en-US" altLang="ko-KR" sz="1100" b="1" u="sng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 메시지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3. </a:t>
            </a:r>
            <a:r>
              <a:rPr lang="ko-KR" altLang="en-US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힐링 소리나 음악</a:t>
            </a:r>
            <a:endParaRPr lang="en-US" altLang="ko-KR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(                                                                  )</a:t>
            </a:r>
            <a:endParaRPr lang="ko-KR" altLang="en-US" sz="11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266</Words>
  <Application>Microsoft Office PowerPoint</Application>
  <PresentationFormat>사용자 지정</PresentationFormat>
  <Paragraphs>47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김진주</cp:lastModifiedBy>
  <cp:revision>28</cp:revision>
  <dcterms:created xsi:type="dcterms:W3CDTF">2023-06-01T14:19:55Z</dcterms:created>
  <dcterms:modified xsi:type="dcterms:W3CDTF">2024-11-17T10:51:04Z</dcterms:modified>
</cp:coreProperties>
</file>