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63" d="100"/>
          <a:sy n="63" d="100"/>
        </p:scale>
        <p:origin x="3810" y="84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뤼튼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en-US" altLang="ko-KR" sz="2400" b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AI </a:t>
            </a:r>
            <a:r>
              <a:rPr lang="ko-KR" altLang="en-US" sz="2400" b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활용</a:t>
            </a:r>
            <a:r>
              <a:rPr lang="en-US" altLang="ko-KR" sz="2400" b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나만의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챗봇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615714" y="1307951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인공지능 시대 디지털 </a:t>
            </a:r>
            <a:r>
              <a:rPr lang="ko-KR" altLang="en-US" sz="13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리터러시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함양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디지털 시민교육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구상하기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학습지를 활용하여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나만의 </a:t>
            </a:r>
            <a:r>
              <a:rPr lang="ko-KR" altLang="en-US" sz="1400" b="1" dirty="0" err="1">
                <a:solidFill>
                  <a:schemeClr val="bg1"/>
                </a:solidFill>
              </a:rPr>
              <a:t>챗봇을</a:t>
            </a:r>
            <a:r>
              <a:rPr lang="ko-KR" altLang="en-US" sz="1400" b="1" dirty="0">
                <a:solidFill>
                  <a:schemeClr val="bg1"/>
                </a:solidFill>
              </a:rPr>
              <a:t> 구상하기</a:t>
            </a:r>
            <a:endParaRPr lang="en-US" altLang="ko-KR" sz="1400" b="1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제작하기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뤼튼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en-US" altLang="ko-KR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를 활용하여 구상한 </a:t>
            </a:r>
            <a:r>
              <a:rPr lang="ko-KR" altLang="en-US" sz="1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챗봇을</a:t>
            </a:r>
            <a:r>
              <a:rPr lang="ko-KR" altLang="en-US" sz="1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직접 제작하기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공유하기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</a:rPr>
              <a:t>나만의 </a:t>
            </a:r>
            <a:r>
              <a:rPr lang="ko-KR" altLang="en-US" sz="1400" b="1" dirty="0" err="1">
                <a:solidFill>
                  <a:schemeClr val="bg1"/>
                </a:solidFill>
              </a:rPr>
              <a:t>챗봇</a:t>
            </a:r>
            <a:r>
              <a:rPr lang="ko-KR" altLang="en-US" sz="1400" b="1" dirty="0">
                <a:solidFill>
                  <a:schemeClr val="bg1"/>
                </a:solidFill>
              </a:rPr>
              <a:t> 링크를 공유하며 평가하기</a:t>
            </a:r>
            <a:endParaRPr lang="en-US" altLang="ko-KR" sz="1400" b="1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코딩 없이 간단한 프롬프트를 통해 생성형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로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만들 수 있습니다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수업 전에 생성형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프롬프트 작성법에 대한 연습을 진행하면 학생들이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제작에 필요한 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프롬프트를 더 창의적이고 효과적으로 작성할 수 있습니다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개개인이 작성한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챗봇의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대화 기능을 점검하고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학생들 간 공유하여 피드백을 주고받는 과정을 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통해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챗봇의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완성도를 발전시킬 수 있습니다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1~3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인터넷 접속 가능한 전자기기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디벗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노트북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스마트폰 등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57442D92-0D47-4B50-BC9C-18FA2B02FEA3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50430" t="6294" b="17016"/>
          <a:stretch/>
        </p:blipFill>
        <p:spPr>
          <a:xfrm>
            <a:off x="2819726" y="4410483"/>
            <a:ext cx="2057298" cy="244575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865E93F-728B-47EA-97C9-F88878F17AA8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t="9134"/>
          <a:stretch/>
        </p:blipFill>
        <p:spPr>
          <a:xfrm>
            <a:off x="360196" y="4410483"/>
            <a:ext cx="2014379" cy="248170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D263944-9E0A-4DC2-B0ED-2FE4F8A3C894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273797" y="4401154"/>
            <a:ext cx="2082854" cy="24550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내가 제작하고자 하는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챗봇의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이름과 소개를 작성해봅시다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808089"/>
              </p:ext>
            </p:extLst>
          </p:nvPr>
        </p:nvGraphicFramePr>
        <p:xfrm>
          <a:off x="432436" y="2216221"/>
          <a:ext cx="6734049" cy="9972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322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이름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039">
                <a:tc>
                  <a:txBody>
                    <a:bodyPr/>
                    <a:lstStyle/>
                    <a:p>
                      <a:pPr algn="ctr" latinLnBrk="0"/>
                      <a:endParaRPr lang="en-US" altLang="ko-KR" sz="8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 err="1">
                          <a:latin typeface="함초롬돋움"/>
                          <a:ea typeface="함초롬돋움"/>
                          <a:cs typeface="함초롬돋움"/>
                        </a:rPr>
                        <a:t>챗봇</a:t>
                      </a:r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 소개</a:t>
                      </a:r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401BC6E7-DE52-4F4C-A4FD-07D49174A763}"/>
              </a:ext>
            </a:extLst>
          </p:cNvPr>
          <p:cNvSpPr txBox="1"/>
          <p:nvPr/>
        </p:nvSpPr>
        <p:spPr>
          <a:xfrm>
            <a:off x="432945" y="3390458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나만의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챗봇이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처음으로 보낼 메시지와 예시 질문을 작성해봅시다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23" name="Table">
            <a:extLst>
              <a:ext uri="{FF2B5EF4-FFF2-40B4-BE49-F238E27FC236}">
                <a16:creationId xmlns:a16="http://schemas.microsoft.com/office/drawing/2014/main" id="{47AD3717-EC11-453A-B45E-723BDD2769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073929"/>
              </p:ext>
            </p:extLst>
          </p:nvPr>
        </p:nvGraphicFramePr>
        <p:xfrm>
          <a:off x="449581" y="3795926"/>
          <a:ext cx="6734049" cy="16733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3254">
                <a:tc>
                  <a:txBody>
                    <a:bodyPr/>
                    <a:lstStyle/>
                    <a:p>
                      <a:pPr algn="ctr" latinLnBrk="0"/>
                      <a:endParaRPr lang="en-US" altLang="ko-KR" sz="4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처음 보내는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메시지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예시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) 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안녕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! 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나는 고민을 해결해주는 고민해결사야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~ 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너의 고민을 이야기해줘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!</a:t>
                      </a:r>
                      <a:endParaRPr lang="ko-KR" altLang="en-US" sz="10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961">
                <a:tc rowSpan="3">
                  <a:txBody>
                    <a:bodyPr/>
                    <a:lstStyle/>
                    <a:p>
                      <a:pPr algn="ctr" latinLnBrk="0"/>
                      <a:endParaRPr lang="en-US" altLang="ko-KR" sz="20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예시 질문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500" b="1" dirty="0"/>
                        <a:t>1. </a:t>
                      </a:r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202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500" b="1" dirty="0"/>
                        <a:t>2. </a:t>
                      </a:r>
                      <a:endParaRPr sz="15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7825341"/>
                  </a:ext>
                </a:extLst>
              </a:tr>
              <a:tr h="236712">
                <a:tc vMerge="1"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500" b="1" dirty="0"/>
                        <a:t>3. </a:t>
                      </a:r>
                      <a:endParaRPr sz="15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3052785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643215B4-02E5-4BDC-9DFA-ED6CA5E3F279}"/>
              </a:ext>
            </a:extLst>
          </p:cNvPr>
          <p:cNvSpPr txBox="1"/>
          <p:nvPr/>
        </p:nvSpPr>
        <p:spPr>
          <a:xfrm>
            <a:off x="450090" y="5468102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3.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챗봇의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기능을 완성해주는 프롬프트를 작성해봅시다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25" name="Table">
            <a:extLst>
              <a:ext uri="{FF2B5EF4-FFF2-40B4-BE49-F238E27FC236}">
                <a16:creationId xmlns:a16="http://schemas.microsoft.com/office/drawing/2014/main" id="{5ACFEF37-B37C-47F6-B917-AA7D206399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6480827"/>
              </p:ext>
            </p:extLst>
          </p:nvPr>
        </p:nvGraphicFramePr>
        <p:xfrm>
          <a:off x="449580" y="5914459"/>
          <a:ext cx="6734049" cy="2359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7494">
                <a:tc>
                  <a:txBody>
                    <a:bodyPr/>
                    <a:lstStyle/>
                    <a:p>
                      <a:pPr algn="ctr" latinLnBrk="0"/>
                      <a:endParaRPr lang="en-US" altLang="ko-KR" sz="8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역할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예시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) 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중학생의 고민을 해결해주는 고민해결사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0"/>
                      <a:endParaRPr lang="en-US" altLang="ko-KR" sz="8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endParaRPr lang="en-US" altLang="ko-KR" sz="7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성격 및 정보</a:t>
                      </a:r>
                      <a:endParaRPr lang="en-US" altLang="ko-KR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spc="0" dirty="0" err="1">
                          <a:latin typeface="함초롬돋움"/>
                          <a:ea typeface="함초롬돋움"/>
                          <a:cs typeface="함초롬돋움"/>
                        </a:rPr>
                        <a:t>챗봇의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 성격과 대화 스타일을 정해주세요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예시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) 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친절한 말투</a:t>
                      </a:r>
                      <a:r>
                        <a:rPr lang="en-US" altLang="ko-KR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, </a:t>
                      </a:r>
                      <a:r>
                        <a:rPr lang="ko-KR" altLang="en-US" sz="1000" b="1" spc="0" dirty="0">
                          <a:latin typeface="함초롬돋움"/>
                          <a:ea typeface="함초롬돋움"/>
                          <a:cs typeface="함초롬돋움"/>
                        </a:rPr>
                        <a:t>고민을 진지하게 경청하고 공감해주는 성격</a:t>
                      </a:r>
                      <a:endParaRPr lang="en-US" altLang="ko-KR" sz="10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8974">
                <a:tc>
                  <a:txBody>
                    <a:bodyPr/>
                    <a:lstStyle/>
                    <a:p>
                      <a:pPr algn="ctr" latinLnBrk="0"/>
                      <a:endParaRPr lang="en-US" altLang="ko-KR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요구사항</a:t>
                      </a: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b="1" dirty="0" err="1"/>
                        <a:t>챗봇이</a:t>
                      </a:r>
                      <a:r>
                        <a:rPr lang="ko-KR" altLang="en-US" sz="1000" b="1" dirty="0"/>
                        <a:t> 지켜야 할 내용을 작성해주세요</a:t>
                      </a:r>
                      <a:r>
                        <a:rPr lang="en-US" altLang="ko-KR" sz="1000" b="1" dirty="0"/>
                        <a:t>.</a:t>
                      </a:r>
                    </a:p>
                    <a:p>
                      <a:r>
                        <a:rPr lang="ko-KR" altLang="en-US" sz="1000" b="1" dirty="0"/>
                        <a:t>예시</a:t>
                      </a:r>
                      <a:r>
                        <a:rPr lang="en-US" sz="1000" b="1" dirty="0"/>
                        <a:t>) </a:t>
                      </a:r>
                      <a:r>
                        <a:rPr lang="ko-KR" altLang="en-US" sz="1000" b="1" dirty="0"/>
                        <a:t>나의 고민을 경청하고</a:t>
                      </a:r>
                      <a:r>
                        <a:rPr lang="en-US" altLang="ko-KR" sz="1000" b="1" dirty="0"/>
                        <a:t>, </a:t>
                      </a:r>
                      <a:r>
                        <a:rPr lang="ko-KR" altLang="en-US" sz="1000" b="1" dirty="0"/>
                        <a:t>함께 해결책을 모색하기 위한 질문을 해야 한다</a:t>
                      </a:r>
                      <a:r>
                        <a:rPr lang="en-US" altLang="ko-KR" sz="1000" b="1" dirty="0"/>
                        <a:t>.</a:t>
                      </a:r>
                      <a:endParaRPr sz="10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927961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1E2D600B-31E5-41CB-A18A-51B97E1C0FC1}"/>
              </a:ext>
            </a:extLst>
          </p:cNvPr>
          <p:cNvSpPr txBox="1"/>
          <p:nvPr/>
        </p:nvSpPr>
        <p:spPr>
          <a:xfrm>
            <a:off x="412447" y="8378977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4.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친구들과 공유하고 피드백을 받아봅시다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27" name="Table">
            <a:extLst>
              <a:ext uri="{FF2B5EF4-FFF2-40B4-BE49-F238E27FC236}">
                <a16:creationId xmlns:a16="http://schemas.microsoft.com/office/drawing/2014/main" id="{EE27536C-1092-448D-829C-B66BCC18B3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832421"/>
              </p:ext>
            </p:extLst>
          </p:nvPr>
        </p:nvGraphicFramePr>
        <p:xfrm>
          <a:off x="481965" y="8783083"/>
          <a:ext cx="6734049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8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18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3928">
                  <a:extLst>
                    <a:ext uri="{9D8B030D-6E8A-4147-A177-3AD203B41FA5}">
                      <a16:colId xmlns:a16="http://schemas.microsoft.com/office/drawing/2014/main" val="1187001663"/>
                    </a:ext>
                  </a:extLst>
                </a:gridCol>
              </a:tblGrid>
              <a:tr h="22280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dirty="0">
                          <a:latin typeface="함초롬돋움"/>
                          <a:ea typeface="함초롬돋움"/>
                          <a:cs typeface="함초롬돋움"/>
                        </a:rPr>
                        <a:t>피드백 항목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0" dirty="0">
                          <a:latin typeface="함초롬돋움"/>
                          <a:ea typeface="함초롬돋움"/>
                          <a:cs typeface="함초롬돋움"/>
                        </a:rPr>
                        <a:t>친구들의 의견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100" b="1" spc="0" dirty="0">
                          <a:latin typeface="함초롬돋움"/>
                          <a:ea typeface="함초롬돋움"/>
                          <a:cs typeface="함초롬돋움"/>
                        </a:rPr>
                        <a:t>수정</a:t>
                      </a:r>
                      <a:r>
                        <a:rPr lang="en-US" altLang="ko-KR" sz="1100" b="1" spc="0" dirty="0">
                          <a:latin typeface="함초롬돋움"/>
                          <a:ea typeface="함초롬돋움"/>
                          <a:cs typeface="함초롬돋움"/>
                        </a:rPr>
                        <a:t>/</a:t>
                      </a:r>
                      <a:r>
                        <a:rPr lang="ko-KR" altLang="en-US" sz="1100" b="1" spc="0" dirty="0">
                          <a:latin typeface="함초롬돋움"/>
                          <a:ea typeface="함초롬돋움"/>
                          <a:cs typeface="함초롬돋움"/>
                        </a:rPr>
                        <a:t>발전 아이디어</a:t>
                      </a: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20"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800" b="1" dirty="0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800" b="1" dirty="0">
                          <a:latin typeface="함초롬돋움"/>
                          <a:ea typeface="함초롬돋움"/>
                          <a:cs typeface="함초롬돋움"/>
                        </a:rPr>
                        <a:t>예시</a:t>
                      </a:r>
                      <a:r>
                        <a:rPr lang="en-US" altLang="ko-KR" sz="800" b="1" dirty="0">
                          <a:latin typeface="함초롬돋움"/>
                          <a:ea typeface="함초롬돋움"/>
                          <a:cs typeface="함초롬돋움"/>
                        </a:rPr>
                        <a:t>) </a:t>
                      </a:r>
                      <a:r>
                        <a:rPr lang="ko-KR" altLang="en-US" sz="800" b="1" dirty="0">
                          <a:latin typeface="함초롬돋움"/>
                          <a:ea typeface="함초롬돋움"/>
                          <a:cs typeface="함초롬돋움"/>
                        </a:rPr>
                        <a:t>대화 흐름</a:t>
                      </a:r>
                      <a:endParaRPr lang="en-US" altLang="ko-KR" sz="8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예시</a:t>
                      </a:r>
                      <a:r>
                        <a:rPr lang="en-US" altLang="ko-KR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r>
                        <a:rPr lang="ko-KR" altLang="en-US" sz="800" b="1" dirty="0" err="1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챗봇</a:t>
                      </a:r>
                      <a:r>
                        <a:rPr lang="ko-KR" altLang="en-US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이름이 독창적이다</a:t>
                      </a:r>
                      <a:r>
                        <a:rPr lang="en-US" altLang="ko-KR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.</a:t>
                      </a:r>
                      <a:endParaRPr sz="800" b="1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예시</a:t>
                      </a:r>
                      <a:r>
                        <a:rPr lang="en-US" altLang="ko-KR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r>
                        <a:rPr lang="ko-KR" altLang="en-US" sz="800" b="1" dirty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말투 수정</a:t>
                      </a:r>
                      <a:endParaRPr sz="800" b="1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020">
                <a:tc>
                  <a:txBody>
                    <a:bodyPr/>
                    <a:lstStyle/>
                    <a:p>
                      <a:pPr algn="ctr" latinLnBrk="0"/>
                      <a:endParaRPr lang="en-US" altLang="ko-KR" sz="8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65475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 latinLnBrk="0"/>
                      <a:endParaRPr lang="en-US" altLang="ko-KR" sz="8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557097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260</Words>
  <Application>Microsoft Office PowerPoint</Application>
  <PresentationFormat>사용자 지정</PresentationFormat>
  <Paragraphs>53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황보연</cp:lastModifiedBy>
  <cp:revision>47</cp:revision>
  <dcterms:created xsi:type="dcterms:W3CDTF">2023-06-01T14:19:55Z</dcterms:created>
  <dcterms:modified xsi:type="dcterms:W3CDTF">2024-12-02T05:34:48Z</dcterms:modified>
  <cp:version/>
</cp:coreProperties>
</file>