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1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3132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6/26/2023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jpeg"/><Relationship Id="rId2" Type="http://schemas.openxmlformats.org/officeDocument/2006/relationships/image" Target="../media/image1.png"/><Relationship Id="rId16" Type="http://schemas.openxmlformats.org/officeDocument/2006/relationships/image" Target="../media/image15.jpe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jpe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42147" y="10318133"/>
            <a:ext cx="7074140" cy="67743"/>
            <a:chOff x="242147" y="10318133"/>
            <a:chExt cx="7074140" cy="67743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18302" y="2292613"/>
            <a:ext cx="3515031" cy="2237444"/>
            <a:chOff x="218302" y="2292613"/>
            <a:chExt cx="3515031" cy="2237444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8302" y="2292613"/>
              <a:ext cx="3515031" cy="2237444"/>
            </a:xfrm>
            <a:prstGeom prst="rect">
              <a:avLst/>
            </a:prstGeom>
          </p:spPr>
        </p:pic>
      </p:grpSp>
      <p:pic>
        <p:nvPicPr>
          <p:cNvPr id="27" name="Object 2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1672" y="599392"/>
            <a:ext cx="6607624" cy="553662"/>
          </a:xfrm>
          <a:prstGeom prst="rect">
            <a:avLst/>
          </a:prstGeom>
        </p:spPr>
      </p:pic>
      <p:pic>
        <p:nvPicPr>
          <p:cNvPr id="28" name="Object 27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94658" y="1823020"/>
            <a:ext cx="936121" cy="353321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202437" y="1809883"/>
            <a:ext cx="2122038" cy="310399"/>
            <a:chOff x="202437" y="1809883"/>
            <a:chExt cx="2122038" cy="310399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02437" y="1809883"/>
              <a:ext cx="2122038" cy="310399"/>
            </a:xfrm>
            <a:prstGeom prst="rect">
              <a:avLst/>
            </a:prstGeom>
          </p:spPr>
        </p:pic>
      </p:grpSp>
      <p:pic>
        <p:nvPicPr>
          <p:cNvPr id="32" name="Object 31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2413" y="1834134"/>
            <a:ext cx="2145226" cy="284521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3823830" y="2300232"/>
            <a:ext cx="3515031" cy="2237444"/>
            <a:chOff x="3823830" y="2300232"/>
            <a:chExt cx="3515031" cy="2237444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23830" y="2300232"/>
              <a:ext cx="3515031" cy="2237444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234325" y="4684342"/>
            <a:ext cx="3515031" cy="2237444"/>
            <a:chOff x="234325" y="4684342"/>
            <a:chExt cx="3515031" cy="2237444"/>
          </a:xfrm>
        </p:grpSpPr>
        <p:pic>
          <p:nvPicPr>
            <p:cNvPr id="41" name="Object 40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4325" y="4684342"/>
              <a:ext cx="3515031" cy="2237444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3839853" y="4691961"/>
            <a:ext cx="3515031" cy="2237444"/>
            <a:chOff x="3839853" y="4691961"/>
            <a:chExt cx="3515031" cy="2237444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39853" y="4691961"/>
              <a:ext cx="3515031" cy="2237444"/>
            </a:xfrm>
            <a:prstGeom prst="rect">
              <a:avLst/>
            </a:prstGeom>
          </p:spPr>
        </p:pic>
      </p:grpSp>
      <p:pic>
        <p:nvPicPr>
          <p:cNvPr id="51" name="Object 50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250106" y="4228952"/>
            <a:ext cx="6787350" cy="3615360"/>
          </a:xfrm>
          <a:prstGeom prst="rect">
            <a:avLst/>
          </a:prstGeom>
        </p:spPr>
      </p:pic>
      <p:grpSp>
        <p:nvGrpSpPr>
          <p:cNvPr id="1016" name="그룹 1016"/>
          <p:cNvGrpSpPr/>
          <p:nvPr/>
        </p:nvGrpSpPr>
        <p:grpSpPr>
          <a:xfrm>
            <a:off x="202437" y="7163691"/>
            <a:ext cx="1412817" cy="310399"/>
            <a:chOff x="202437" y="7163691"/>
            <a:chExt cx="1412817" cy="310399"/>
          </a:xfrm>
        </p:grpSpPr>
        <p:pic>
          <p:nvPicPr>
            <p:cNvPr id="55" name="Object 54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02437" y="7163691"/>
              <a:ext cx="1412817" cy="310399"/>
            </a:xfrm>
            <a:prstGeom prst="rect">
              <a:avLst/>
            </a:prstGeom>
          </p:spPr>
        </p:pic>
      </p:grpSp>
      <p:pic>
        <p:nvPicPr>
          <p:cNvPr id="57" name="Object 56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73373" y="7185203"/>
            <a:ext cx="1063340" cy="285674"/>
          </a:xfrm>
          <a:prstGeom prst="rect">
            <a:avLst/>
          </a:prstGeom>
        </p:spPr>
      </p:pic>
      <p:pic>
        <p:nvPicPr>
          <p:cNvPr id="58" name="Object 57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-3333018" y="6281519"/>
            <a:ext cx="14199073" cy="526363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1D55F6E-48EA-431C-800C-0E8E59F3E83B}"/>
              </a:ext>
            </a:extLst>
          </p:cNvPr>
          <p:cNvSpPr txBox="1"/>
          <p:nvPr/>
        </p:nvSpPr>
        <p:spPr>
          <a:xfrm>
            <a:off x="4936363" y="1244241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방산중학교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78E00BA-130E-48D1-B477-05DB7845F8EA}"/>
              </a:ext>
            </a:extLst>
          </p:cNvPr>
          <p:cNvSpPr txBox="1"/>
          <p:nvPr/>
        </p:nvSpPr>
        <p:spPr>
          <a:xfrm>
            <a:off x="3178932" y="1807831"/>
            <a:ext cx="26598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2023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년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 283.41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㎡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복도포함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endParaRPr lang="ko-KR" altLang="en-US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53B2AE8-2178-4229-BC2D-15F6D31B05A0}"/>
              </a:ext>
            </a:extLst>
          </p:cNvPr>
          <p:cNvSpPr txBox="1"/>
          <p:nvPr/>
        </p:nvSpPr>
        <p:spPr>
          <a:xfrm>
            <a:off x="234325" y="7951363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3D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프린터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57C1010-C3FE-4D2C-B909-98CA48716D8A}"/>
              </a:ext>
            </a:extLst>
          </p:cNvPr>
          <p:cNvSpPr txBox="1"/>
          <p:nvPr/>
        </p:nvSpPr>
        <p:spPr>
          <a:xfrm>
            <a:off x="232854" y="8581617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노트북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94CA3A5-FD7E-4CBB-84AD-8E52C82DE9CD}"/>
              </a:ext>
            </a:extLst>
          </p:cNvPr>
          <p:cNvSpPr txBox="1"/>
          <p:nvPr/>
        </p:nvSpPr>
        <p:spPr>
          <a:xfrm>
            <a:off x="237210" y="9305329"/>
            <a:ext cx="2160333" cy="171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열풍기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121DC96-6A17-465D-95F7-30715A615E48}"/>
              </a:ext>
            </a:extLst>
          </p:cNvPr>
          <p:cNvSpPr txBox="1"/>
          <p:nvPr/>
        </p:nvSpPr>
        <p:spPr>
          <a:xfrm>
            <a:off x="2619541" y="7953691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큐비콘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싱글플러스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C1D088A-0754-4E12-9C68-85B797FAF3FD}"/>
              </a:ext>
            </a:extLst>
          </p:cNvPr>
          <p:cNvSpPr txBox="1"/>
          <p:nvPr/>
        </p:nvSpPr>
        <p:spPr>
          <a:xfrm>
            <a:off x="2619541" y="8602217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맥북에어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M2, 8GB RAM, 256GB SSD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CBB67C21-A783-4259-9151-39B0CD47E1B6}"/>
              </a:ext>
            </a:extLst>
          </p:cNvPr>
          <p:cNvSpPr txBox="1"/>
          <p:nvPr/>
        </p:nvSpPr>
        <p:spPr>
          <a:xfrm>
            <a:off x="2619541" y="9321985"/>
            <a:ext cx="3667042" cy="176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디월트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D26414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64C724CB-20C2-4DBB-997F-CAD3AB00785D}"/>
              </a:ext>
            </a:extLst>
          </p:cNvPr>
          <p:cNvSpPr txBox="1"/>
          <p:nvPr/>
        </p:nvSpPr>
        <p:spPr>
          <a:xfrm>
            <a:off x="6320359" y="7956337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5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BE6418DA-FBD7-4BAE-BF86-BC592E0F89E8}"/>
              </a:ext>
            </a:extLst>
          </p:cNvPr>
          <p:cNvSpPr txBox="1"/>
          <p:nvPr/>
        </p:nvSpPr>
        <p:spPr>
          <a:xfrm>
            <a:off x="6320359" y="8607641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26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D2DC3C27-1E38-42BC-A461-D6B583943331}"/>
              </a:ext>
            </a:extLst>
          </p:cNvPr>
          <p:cNvSpPr txBox="1"/>
          <p:nvPr/>
        </p:nvSpPr>
        <p:spPr>
          <a:xfrm>
            <a:off x="6320359" y="9328936"/>
            <a:ext cx="957874" cy="171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034FEDA-ED79-4CA6-947B-2EB333355490}"/>
              </a:ext>
            </a:extLst>
          </p:cNvPr>
          <p:cNvSpPr txBox="1"/>
          <p:nvPr/>
        </p:nvSpPr>
        <p:spPr>
          <a:xfrm>
            <a:off x="872047" y="2351552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메이커스랩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전면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endParaRPr lang="ko-KR" altLang="en-US" sz="16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04442084-253F-4C35-A819-1842A0352488}"/>
              </a:ext>
            </a:extLst>
          </p:cNvPr>
          <p:cNvSpPr txBox="1"/>
          <p:nvPr/>
        </p:nvSpPr>
        <p:spPr>
          <a:xfrm>
            <a:off x="4437179" y="2351552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메이커스랩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후면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endParaRPr lang="ko-KR" altLang="en-US" sz="16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462F51E0-2F57-4514-9502-E30DD1D28895}"/>
              </a:ext>
            </a:extLst>
          </p:cNvPr>
          <p:cNvSpPr txBox="1"/>
          <p:nvPr/>
        </p:nvSpPr>
        <p:spPr>
          <a:xfrm>
            <a:off x="872047" y="4729572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아이디어랩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측면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endParaRPr lang="ko-KR" altLang="en-US" sz="16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3F8BF87A-1172-4F90-B9AB-266EB229616E}"/>
              </a:ext>
            </a:extLst>
          </p:cNvPr>
          <p:cNvSpPr txBox="1"/>
          <p:nvPr/>
        </p:nvSpPr>
        <p:spPr>
          <a:xfrm>
            <a:off x="4437179" y="4729572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준비실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노트북 보관함</a:t>
            </a:r>
          </a:p>
        </p:txBody>
      </p:sp>
      <p:grpSp>
        <p:nvGrpSpPr>
          <p:cNvPr id="86" name="그룹 1007">
            <a:extLst>
              <a:ext uri="{FF2B5EF4-FFF2-40B4-BE49-F238E27FC236}">
                <a16:creationId xmlns:a16="http://schemas.microsoft.com/office/drawing/2014/main" id="{CD98434B-6CAC-4F64-B409-2332C1AAC94F}"/>
              </a:ext>
            </a:extLst>
          </p:cNvPr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87" name="그룹 1008">
              <a:extLst>
                <a:ext uri="{FF2B5EF4-FFF2-40B4-BE49-F238E27FC236}">
                  <a16:creationId xmlns:a16="http://schemas.microsoft.com/office/drawing/2014/main" id="{ED2018D6-9DF2-41C7-AA9F-C50DF0FFCDE2}"/>
                </a:ext>
              </a:extLst>
            </p:cNvPr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91" name="Object 27">
                <a:extLst>
                  <a:ext uri="{FF2B5EF4-FFF2-40B4-BE49-F238E27FC236}">
                    <a16:creationId xmlns:a16="http://schemas.microsoft.com/office/drawing/2014/main" id="{7AACF867-09A5-4BBC-941C-EC50568AEE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88" name="그룹 1009">
              <a:extLst>
                <a:ext uri="{FF2B5EF4-FFF2-40B4-BE49-F238E27FC236}">
                  <a16:creationId xmlns:a16="http://schemas.microsoft.com/office/drawing/2014/main" id="{EDD2456D-316B-4D05-99A3-2C3E0A508C4C}"/>
                </a:ext>
              </a:extLst>
            </p:cNvPr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90" name="Object 30">
                <a:extLst>
                  <a:ext uri="{FF2B5EF4-FFF2-40B4-BE49-F238E27FC236}">
                    <a16:creationId xmlns:a16="http://schemas.microsoft.com/office/drawing/2014/main" id="{77C1BF75-02F0-4B86-8621-C012E249D4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89" name="Object 32">
              <a:extLst>
                <a:ext uri="{FF2B5EF4-FFF2-40B4-BE49-F238E27FC236}">
                  <a16:creationId xmlns:a16="http://schemas.microsoft.com/office/drawing/2014/main" id="{D4D9320B-3A9F-47B4-8747-F5E383900E0A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5BACB388-B3C7-4718-8081-F1D84BB7B750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78" y="2691900"/>
            <a:ext cx="3299678" cy="1764067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DD7A6761-6582-49E7-839B-385BCF5EF4EC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102" y="2676313"/>
            <a:ext cx="3280762" cy="178004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31A037D-853A-4F1B-8D78-1562C9C5B9F8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78" y="5079296"/>
            <a:ext cx="3299678" cy="1742003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83FFCF84-0D5C-4EFA-99EF-81153240519D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056" y="5096970"/>
            <a:ext cx="1443644" cy="1738180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7AAB4080-787F-40E0-B153-2450E81343DE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02" r="12361" b="17521"/>
          <a:stretch/>
        </p:blipFill>
        <p:spPr>
          <a:xfrm>
            <a:off x="5712075" y="5096970"/>
            <a:ext cx="1398418" cy="1720016"/>
          </a:xfrm>
          <a:prstGeom prst="rect">
            <a:avLst/>
          </a:prstGeom>
        </p:spPr>
      </p:pic>
      <p:sp>
        <p:nvSpPr>
          <p:cNvPr id="92" name="TextBox 91">
            <a:extLst>
              <a:ext uri="{FF2B5EF4-FFF2-40B4-BE49-F238E27FC236}">
                <a16:creationId xmlns:a16="http://schemas.microsoft.com/office/drawing/2014/main" id="{C9591514-4EE0-4022-90BE-0414688ECB29}"/>
              </a:ext>
            </a:extLst>
          </p:cNvPr>
          <p:cNvSpPr txBox="1"/>
          <p:nvPr/>
        </p:nvSpPr>
        <p:spPr>
          <a:xfrm>
            <a:off x="229880" y="9648485"/>
            <a:ext cx="2160333" cy="171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전동드릴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401F0110-6470-408B-A970-BF20F0B95D9D}"/>
              </a:ext>
            </a:extLst>
          </p:cNvPr>
          <p:cNvSpPr txBox="1"/>
          <p:nvPr/>
        </p:nvSpPr>
        <p:spPr>
          <a:xfrm>
            <a:off x="2612211" y="9663890"/>
            <a:ext cx="3667042" cy="171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보쉬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200" dirty="0" err="1"/>
              <a:t>이지스크류드라이버</a:t>
            </a:r>
            <a:endParaRPr lang="ko-KR" altLang="en-US" sz="1200" dirty="0"/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090CF1FB-1898-4512-8593-ED96BF16F172}"/>
              </a:ext>
            </a:extLst>
          </p:cNvPr>
          <p:cNvSpPr txBox="1"/>
          <p:nvPr/>
        </p:nvSpPr>
        <p:spPr>
          <a:xfrm>
            <a:off x="6313029" y="9672092"/>
            <a:ext cx="957874" cy="171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6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BDD62D6E-5913-4ACB-B19E-DB57A4ACC2EC}"/>
              </a:ext>
            </a:extLst>
          </p:cNvPr>
          <p:cNvSpPr txBox="1"/>
          <p:nvPr/>
        </p:nvSpPr>
        <p:spPr>
          <a:xfrm>
            <a:off x="228600" y="8909863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노트북 충전함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792A30E2-01CB-4E4B-99F5-BE7F851594A1}"/>
              </a:ext>
            </a:extLst>
          </p:cNvPr>
          <p:cNvSpPr txBox="1"/>
          <p:nvPr/>
        </p:nvSpPr>
        <p:spPr>
          <a:xfrm>
            <a:off x="2615287" y="8931901"/>
            <a:ext cx="36670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등대씨엔씨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DDS-32MPDB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E744E3DF-809A-4F66-B74F-0B086603D89E}"/>
              </a:ext>
            </a:extLst>
          </p:cNvPr>
          <p:cNvSpPr txBox="1"/>
          <p:nvPr/>
        </p:nvSpPr>
        <p:spPr>
          <a:xfrm>
            <a:off x="6316105" y="8935887"/>
            <a:ext cx="9578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659653BD-2D74-417C-937B-8B950FFC5A95}"/>
              </a:ext>
            </a:extLst>
          </p:cNvPr>
          <p:cNvSpPr txBox="1"/>
          <p:nvPr/>
        </p:nvSpPr>
        <p:spPr>
          <a:xfrm>
            <a:off x="242717" y="8262763"/>
            <a:ext cx="2160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3D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프린터 챔버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0B7706BF-BF2F-4602-8865-BC0827AAD98E}"/>
              </a:ext>
            </a:extLst>
          </p:cNvPr>
          <p:cNvSpPr txBox="1"/>
          <p:nvPr/>
        </p:nvSpPr>
        <p:spPr>
          <a:xfrm>
            <a:off x="2627933" y="8265091"/>
            <a:ext cx="3667042" cy="283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청우씨엔터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CAFU-20B-3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758CAAB0-6177-4BAC-AF3A-5BEF7338B953}"/>
              </a:ext>
            </a:extLst>
          </p:cNvPr>
          <p:cNvSpPr txBox="1"/>
          <p:nvPr/>
        </p:nvSpPr>
        <p:spPr>
          <a:xfrm>
            <a:off x="6328751" y="8267737"/>
            <a:ext cx="957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endParaRPr lang="ko-KR" altLang="en-US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59</Words>
  <Application>Microsoft Office PowerPoint</Application>
  <PresentationFormat>사용자 지정</PresentationFormat>
  <Paragraphs>24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?? ??</vt:lpstr>
      <vt:lpstr>맑은 고딕 Semilight</vt:lpstr>
      <vt:lpstr>한컴산뜻돋움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yimjaehak</cp:lastModifiedBy>
  <cp:revision>15</cp:revision>
  <dcterms:created xsi:type="dcterms:W3CDTF">2023-06-01T13:15:44Z</dcterms:created>
  <dcterms:modified xsi:type="dcterms:W3CDTF">2023-06-26T06:05:16Z</dcterms:modified>
</cp:coreProperties>
</file>