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>
  <p:sldMasterIdLst>
    <p:sldMasterId id="2147483648" r:id="rId1"/>
  </p:sldMasterIdLst>
  <p:sldIdLst>
    <p:sldId id="258" r:id="rId2"/>
    <p:sldId id="259" r:id="rId3"/>
  </p:sldIdLst>
  <p:sldSz cx="7562850" cy="10696575"/>
  <p:notesSz cx="10696575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4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875" autoAdjust="0"/>
    <p:restoredTop sz="86417" autoAdjust="0"/>
  </p:normalViewPr>
  <p:slideViewPr>
    <p:cSldViewPr>
      <p:cViewPr varScale="1">
        <p:scale>
          <a:sx n="67" d="100"/>
          <a:sy n="67" d="100"/>
        </p:scale>
        <p:origin x="3708" y="72"/>
      </p:cViewPr>
      <p:guideLst>
        <p:guide orient="horz" pos="2149"/>
        <p:guide pos="2880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16.png"/><Relationship Id="rId4" Type="http://schemas.openxmlformats.org/officeDocument/2006/relationships/image" Target="../media/image6.png"/><Relationship Id="rId9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6350" y="4445"/>
            <a:ext cx="77270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560710"/>
            <a:ext cx="7074140" cy="566627"/>
            <a:chOff x="242147" y="560710"/>
            <a:chExt cx="7074140" cy="61042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242147" y="560710"/>
              <a:ext cx="7074140" cy="61042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71157" y="8656135"/>
            <a:ext cx="3297074" cy="36095"/>
            <a:chOff x="202907" y="8977445"/>
            <a:chExt cx="3297074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202907" y="8977445"/>
              <a:ext cx="3297074" cy="3609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59292" y="4018981"/>
            <a:ext cx="2213783" cy="4121655"/>
            <a:chOff x="242147" y="4505391"/>
            <a:chExt cx="2213783" cy="3797805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242147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2728795" y="4018981"/>
            <a:ext cx="2213783" cy="4121655"/>
            <a:chOff x="2711650" y="4505391"/>
            <a:chExt cx="2213783" cy="3797805"/>
          </a:xfrm>
        </p:grpSpPr>
        <p:pic>
          <p:nvPicPr>
            <p:cNvPr id="66" name="Object 65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2711650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>
            <a:off x="5198298" y="4018981"/>
            <a:ext cx="2213783" cy="4121655"/>
            <a:chOff x="5181153" y="4505391"/>
            <a:chExt cx="2213783" cy="3797805"/>
          </a:xfrm>
        </p:grpSpPr>
        <p:pic>
          <p:nvPicPr>
            <p:cNvPr id="69" name="Object 68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5181153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7" name="그룹 1027"/>
          <p:cNvGrpSpPr/>
          <p:nvPr/>
        </p:nvGrpSpPr>
        <p:grpSpPr>
          <a:xfrm>
            <a:off x="139765" y="8264713"/>
            <a:ext cx="364386" cy="364386"/>
            <a:chOff x="171515" y="8586023"/>
            <a:chExt cx="364386" cy="364386"/>
          </a:xfrm>
        </p:grpSpPr>
        <p:pic>
          <p:nvPicPr>
            <p:cNvPr id="88" name="Object 87"/>
            <p:cNvPicPr>
              <a:picLocks noChangeAspect="1"/>
            </p:cNvPicPr>
            <p:nvPr/>
          </p:nvPicPr>
          <p:blipFill rotWithShape="1">
            <a:blip r:embed="rId6"/>
            <a:stretch>
              <a:fillRect/>
            </a:stretch>
          </p:blipFill>
          <p:spPr>
            <a:xfrm>
              <a:off x="171515" y="8586023"/>
              <a:ext cx="364386" cy="364386"/>
            </a:xfrm>
            <a:prstGeom prst="rect">
              <a:avLst/>
            </a:prstGeom>
          </p:spPr>
        </p:pic>
      </p:grpSp>
      <p:sp>
        <p:nvSpPr>
          <p:cNvPr id="65" name="TextBox 64"/>
          <p:cNvSpPr txBox="1"/>
          <p:nvPr/>
        </p:nvSpPr>
        <p:spPr>
          <a:xfrm>
            <a:off x="149438" y="609102"/>
            <a:ext cx="721360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FPV </a:t>
            </a:r>
            <a:r>
              <a:rPr lang="ko-KR" altLang="en-US" sz="2400" b="1" dirty="0" err="1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드론</a:t>
            </a:r>
            <a:r>
              <a:rPr lang="ko-KR" altLang="en-US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 메이커 </a:t>
            </a:r>
            <a:r>
              <a:rPr lang="en-US" altLang="ko-KR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START</a:t>
            </a:r>
            <a:endParaRPr lang="ko-KR" altLang="en-US" sz="2400" b="1" dirty="0">
              <a:solidFill>
                <a:schemeClr val="bg1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571264" y="1261625"/>
            <a:ext cx="5716270" cy="289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ko-KR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FPV </a:t>
            </a:r>
            <a:r>
              <a:rPr lang="ko-KR" altLang="en-US" sz="13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드론</a:t>
            </a:r>
            <a:r>
              <a:rPr lang="ko-KR" altLang="en-US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메이커 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241935" y="6947217"/>
            <a:ext cx="2231390" cy="10266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(3D </a:t>
            </a:r>
            <a:r>
              <a:rPr lang="ko-KR" altLang="en-US" sz="1400" dirty="0">
                <a:solidFill>
                  <a:schemeClr val="bg1"/>
                </a:solidFill>
              </a:rPr>
              <a:t>모델링</a:t>
            </a:r>
            <a:r>
              <a:rPr lang="en-US" altLang="ko-KR" sz="1400" dirty="0">
                <a:solidFill>
                  <a:schemeClr val="bg1"/>
                </a:solidFill>
              </a:rPr>
              <a:t>) FPV </a:t>
            </a:r>
            <a:r>
              <a:rPr lang="ko-KR" altLang="en-US" sz="1400" dirty="0">
                <a:solidFill>
                  <a:schemeClr val="bg1"/>
                </a:solidFill>
              </a:rPr>
              <a:t>마이크로 카메라 바디 </a:t>
            </a:r>
            <a:r>
              <a:rPr lang="en-US" altLang="ko-KR" sz="1400" dirty="0">
                <a:solidFill>
                  <a:schemeClr val="bg1"/>
                </a:solidFill>
              </a:rPr>
              <a:t>3D </a:t>
            </a:r>
            <a:r>
              <a:rPr lang="ko-KR" altLang="en-US" sz="1400" dirty="0">
                <a:solidFill>
                  <a:schemeClr val="bg1"/>
                </a:solidFill>
              </a:rPr>
              <a:t>프린팅 모델링 및 출력</a:t>
            </a:r>
            <a:endParaRPr lang="en-US" altLang="ko-KR" sz="1400" dirty="0">
              <a:solidFill>
                <a:schemeClr val="bg1"/>
              </a:solidFill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2748731" y="6947217"/>
            <a:ext cx="2174875" cy="7052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>
                <a:solidFill>
                  <a:schemeClr val="bg1"/>
                </a:solidFill>
              </a:rPr>
              <a:t>조립 제작</a:t>
            </a:r>
            <a:r>
              <a:rPr lang="en-US" altLang="ko-KR" sz="1400" dirty="0">
                <a:solidFill>
                  <a:schemeClr val="bg1"/>
                </a:solidFill>
              </a:rPr>
              <a:t>) 3D </a:t>
            </a:r>
            <a:r>
              <a:rPr lang="ko-KR" altLang="en-US" sz="1400" dirty="0">
                <a:solidFill>
                  <a:schemeClr val="bg1"/>
                </a:solidFill>
              </a:rPr>
              <a:t>바디에 </a:t>
            </a:r>
            <a:r>
              <a:rPr lang="en-US" altLang="ko-KR" sz="1400" dirty="0">
                <a:solidFill>
                  <a:schemeClr val="bg1"/>
                </a:solidFill>
              </a:rPr>
              <a:t>FPV </a:t>
            </a:r>
            <a:r>
              <a:rPr lang="ko-KR" altLang="en-US" sz="1400" dirty="0">
                <a:solidFill>
                  <a:schemeClr val="bg1"/>
                </a:solidFill>
              </a:rPr>
              <a:t>카메라 연결</a:t>
            </a:r>
            <a:endParaRPr lang="ko-KR" altLang="en-US" sz="1400" b="1" dirty="0">
              <a:solidFill>
                <a:schemeClr val="bg1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198424" y="6947217"/>
            <a:ext cx="2335530" cy="13515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en-US" altLang="ko-KR" sz="1400" b="1" dirty="0">
                <a:solidFill>
                  <a:schemeClr val="bg1"/>
                </a:solidFill>
                <a:latin typeface="apple sd gothic neo"/>
              </a:rPr>
              <a:t>FPV  </a:t>
            </a:r>
            <a:r>
              <a:rPr lang="ko-KR" altLang="en-US" sz="1400" b="1" dirty="0" err="1">
                <a:solidFill>
                  <a:schemeClr val="bg1"/>
                </a:solidFill>
                <a:latin typeface="apple sd gothic neo"/>
              </a:rPr>
              <a:t>드론</a:t>
            </a:r>
            <a:r>
              <a:rPr lang="ko-KR" altLang="en-US" sz="1400" b="1" dirty="0">
                <a:solidFill>
                  <a:schemeClr val="bg1"/>
                </a:solidFill>
                <a:latin typeface="apple sd gothic neo"/>
              </a:rPr>
              <a:t> 제작 레이싱</a:t>
            </a:r>
            <a:r>
              <a:rPr lang="en-US" altLang="ko-KR" sz="1400" b="1" dirty="0">
                <a:solidFill>
                  <a:schemeClr val="bg1"/>
                </a:solidFill>
                <a:latin typeface="apple sd gothic neo"/>
              </a:rPr>
              <a:t>)</a:t>
            </a:r>
            <a:r>
              <a:rPr lang="en-US" altLang="ko-KR" sz="1400" dirty="0">
                <a:solidFill>
                  <a:schemeClr val="bg1"/>
                </a:solidFill>
              </a:rPr>
              <a:t> </a:t>
            </a:r>
            <a:r>
              <a:rPr lang="ko-KR" altLang="en-US" sz="1400" dirty="0" err="1">
                <a:solidFill>
                  <a:schemeClr val="bg1"/>
                </a:solidFill>
              </a:rPr>
              <a:t>드론에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FPV </a:t>
            </a:r>
            <a:r>
              <a:rPr lang="ko-KR" altLang="en-US" sz="1400" dirty="0">
                <a:solidFill>
                  <a:schemeClr val="bg1"/>
                </a:solidFill>
              </a:rPr>
              <a:t>카메라 및 베터리 장착 후 레이싱</a:t>
            </a:r>
          </a:p>
          <a:p>
            <a:pPr>
              <a:lnSpc>
                <a:spcPct val="150000"/>
              </a:lnSpc>
            </a:pPr>
            <a:endParaRPr lang="en-US" altLang="ko-KR" sz="1400" dirty="0">
              <a:solidFill>
                <a:schemeClr val="bg1"/>
              </a:solidFill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226135" y="8903428"/>
            <a:ext cx="740219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FPV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드론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레이싱이 고가의 장비로 인해 입문이 어렵지만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완구용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드론과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카메라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고글만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있으면 제작할 수 있다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  </a:t>
            </a:r>
          </a:p>
          <a:p>
            <a:pPr fontAlgn="base" latinLnBrk="1"/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마이크로 카메라와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고글이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송수신으로 호환되는 장비를 구매하여 메이커 제작 활동을 진행하면 된다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 </a:t>
            </a:r>
          </a:p>
          <a:p>
            <a:pPr fontAlgn="base" latinLnBrk="1"/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3D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모델링 작업과 부품 납땜 시에는 안전사항을 지켜 활동 해야 한다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  </a:t>
            </a:r>
          </a:p>
          <a:p>
            <a:pPr fontAlgn="base" latinLnBrk="1"/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국내의 다양한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FPV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드론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레이싱 대회에 참여하면 좋은 경험을 할 수 있다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</p:txBody>
      </p:sp>
      <p:grpSp>
        <p:nvGrpSpPr>
          <p:cNvPr id="95" name="그룹 1005"/>
          <p:cNvGrpSpPr/>
          <p:nvPr/>
        </p:nvGrpSpPr>
        <p:grpSpPr>
          <a:xfrm>
            <a:off x="292608" y="1270045"/>
            <a:ext cx="1262179" cy="310399"/>
            <a:chOff x="202437" y="1809883"/>
            <a:chExt cx="1262179" cy="310399"/>
          </a:xfrm>
        </p:grpSpPr>
        <p:pic>
          <p:nvPicPr>
            <p:cNvPr id="96" name="Object 15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2437" y="1809883"/>
              <a:ext cx="1262179" cy="310399"/>
            </a:xfrm>
            <a:prstGeom prst="rect">
              <a:avLst/>
            </a:prstGeom>
          </p:spPr>
        </p:pic>
      </p:grpSp>
      <p:pic>
        <p:nvPicPr>
          <p:cNvPr id="97" name="Object 17"/>
          <p:cNvPicPr>
            <a:picLocks noChangeAspect="1"/>
          </p:cNvPicPr>
          <p:nvPr/>
        </p:nvPicPr>
        <p:blipFill rotWithShape="1">
          <a:blip r:embed="rId8"/>
          <a:stretch>
            <a:fillRect/>
          </a:stretch>
        </p:blipFill>
        <p:spPr>
          <a:xfrm>
            <a:off x="276225" y="1261427"/>
            <a:ext cx="1294981" cy="462057"/>
          </a:xfrm>
          <a:prstGeom prst="rect">
            <a:avLst/>
          </a:prstGeom>
        </p:spPr>
      </p:pic>
      <p:grpSp>
        <p:nvGrpSpPr>
          <p:cNvPr id="100" name="그룹 1006"/>
          <p:cNvGrpSpPr/>
          <p:nvPr/>
        </p:nvGrpSpPr>
        <p:grpSpPr>
          <a:xfrm>
            <a:off x="292608" y="1742236"/>
            <a:ext cx="1262179" cy="310399"/>
            <a:chOff x="201866" y="2218836"/>
            <a:chExt cx="1262179" cy="310399"/>
          </a:xfrm>
        </p:grpSpPr>
        <p:pic>
          <p:nvPicPr>
            <p:cNvPr id="101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2" name="그룹 1006"/>
          <p:cNvGrpSpPr/>
          <p:nvPr/>
        </p:nvGrpSpPr>
        <p:grpSpPr>
          <a:xfrm>
            <a:off x="292608" y="2214427"/>
            <a:ext cx="1262179" cy="310399"/>
            <a:chOff x="201866" y="2218836"/>
            <a:chExt cx="1262179" cy="310399"/>
          </a:xfrm>
        </p:grpSpPr>
        <p:pic>
          <p:nvPicPr>
            <p:cNvPr id="103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4" name="그룹 1006"/>
          <p:cNvGrpSpPr/>
          <p:nvPr/>
        </p:nvGrpSpPr>
        <p:grpSpPr>
          <a:xfrm>
            <a:off x="292608" y="3158809"/>
            <a:ext cx="1262179" cy="310399"/>
            <a:chOff x="201866" y="2218836"/>
            <a:chExt cx="1262179" cy="310399"/>
          </a:xfrm>
        </p:grpSpPr>
        <p:pic>
          <p:nvPicPr>
            <p:cNvPr id="105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6" name="그룹 1006"/>
          <p:cNvGrpSpPr/>
          <p:nvPr/>
        </p:nvGrpSpPr>
        <p:grpSpPr>
          <a:xfrm>
            <a:off x="292608" y="3630998"/>
            <a:ext cx="1262179" cy="310399"/>
            <a:chOff x="201866" y="2218836"/>
            <a:chExt cx="1262179" cy="310399"/>
          </a:xfrm>
        </p:grpSpPr>
        <p:pic>
          <p:nvPicPr>
            <p:cNvPr id="107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pic>
        <p:nvPicPr>
          <p:cNvPr id="108" name="Object 21"/>
          <p:cNvPicPr>
            <a:picLocks noChangeAspect="1"/>
          </p:cNvPicPr>
          <p:nvPr/>
        </p:nvPicPr>
        <p:blipFill rotWithShape="1">
          <a:blip r:embed="rId9"/>
          <a:stretch>
            <a:fillRect/>
          </a:stretch>
        </p:blipFill>
        <p:spPr>
          <a:xfrm>
            <a:off x="314325" y="2221770"/>
            <a:ext cx="1285543" cy="462057"/>
          </a:xfrm>
          <a:prstGeom prst="rect">
            <a:avLst/>
          </a:prstGeom>
        </p:spPr>
      </p:pic>
      <p:pic>
        <p:nvPicPr>
          <p:cNvPr id="109" name="Object 25"/>
          <p:cNvPicPr>
            <a:picLocks noChangeAspect="1"/>
          </p:cNvPicPr>
          <p:nvPr/>
        </p:nvPicPr>
        <p:blipFill rotWithShape="1">
          <a:blip r:embed="rId10"/>
          <a:stretch>
            <a:fillRect/>
          </a:stretch>
        </p:blipFill>
        <p:spPr>
          <a:xfrm>
            <a:off x="296898" y="1731327"/>
            <a:ext cx="1295067" cy="462057"/>
          </a:xfrm>
          <a:prstGeom prst="rect">
            <a:avLst/>
          </a:prstGeom>
        </p:spPr>
      </p:pic>
      <p:pic>
        <p:nvPicPr>
          <p:cNvPr id="111" name="Object 33"/>
          <p:cNvPicPr>
            <a:picLocks noChangeAspect="1"/>
          </p:cNvPicPr>
          <p:nvPr/>
        </p:nvPicPr>
        <p:blipFill rotWithShape="1">
          <a:blip r:embed="rId11"/>
          <a:stretch>
            <a:fillRect/>
          </a:stretch>
        </p:blipFill>
        <p:spPr>
          <a:xfrm>
            <a:off x="314325" y="3616554"/>
            <a:ext cx="1235552" cy="462057"/>
          </a:xfrm>
          <a:prstGeom prst="rect">
            <a:avLst/>
          </a:prstGeom>
        </p:spPr>
      </p:pic>
      <p:pic>
        <p:nvPicPr>
          <p:cNvPr id="112" name="Object 38"/>
          <p:cNvPicPr>
            <a:picLocks noChangeAspect="1"/>
          </p:cNvPicPr>
          <p:nvPr/>
        </p:nvPicPr>
        <p:blipFill rotWithShape="1">
          <a:blip r:embed="rId12"/>
          <a:stretch>
            <a:fillRect/>
          </a:stretch>
        </p:blipFill>
        <p:spPr>
          <a:xfrm>
            <a:off x="714051" y="4023677"/>
            <a:ext cx="1363029" cy="582387"/>
          </a:xfrm>
          <a:prstGeom prst="rect">
            <a:avLst/>
          </a:prstGeom>
        </p:spPr>
      </p:pic>
      <p:pic>
        <p:nvPicPr>
          <p:cNvPr id="113" name="Object 39"/>
          <p:cNvPicPr>
            <a:picLocks noChangeAspect="1"/>
          </p:cNvPicPr>
          <p:nvPr/>
        </p:nvPicPr>
        <p:blipFill rotWithShape="1">
          <a:blip r:embed="rId13"/>
          <a:stretch>
            <a:fillRect/>
          </a:stretch>
        </p:blipFill>
        <p:spPr>
          <a:xfrm>
            <a:off x="3169360" y="4036377"/>
            <a:ext cx="1391210" cy="583200"/>
          </a:xfrm>
          <a:prstGeom prst="rect">
            <a:avLst/>
          </a:prstGeom>
        </p:spPr>
      </p:pic>
      <p:pic>
        <p:nvPicPr>
          <p:cNvPr id="114" name="Object 40"/>
          <p:cNvPicPr>
            <a:picLocks noChangeAspect="1"/>
          </p:cNvPicPr>
          <p:nvPr/>
        </p:nvPicPr>
        <p:blipFill rotWithShape="1">
          <a:blip r:embed="rId14"/>
          <a:stretch>
            <a:fillRect/>
          </a:stretch>
        </p:blipFill>
        <p:spPr>
          <a:xfrm>
            <a:off x="5575720" y="4024881"/>
            <a:ext cx="1391210" cy="583200"/>
          </a:xfrm>
          <a:prstGeom prst="rect">
            <a:avLst/>
          </a:prstGeom>
        </p:spPr>
      </p:pic>
      <p:pic>
        <p:nvPicPr>
          <p:cNvPr id="115" name="Object 41"/>
          <p:cNvPicPr>
            <a:picLocks noChangeAspect="1"/>
          </p:cNvPicPr>
          <p:nvPr/>
        </p:nvPicPr>
        <p:blipFill rotWithShape="1">
          <a:blip r:embed="rId15"/>
          <a:stretch>
            <a:fillRect/>
          </a:stretch>
        </p:blipFill>
        <p:spPr>
          <a:xfrm>
            <a:off x="177871" y="8246246"/>
            <a:ext cx="1717604" cy="536963"/>
          </a:xfrm>
          <a:prstGeom prst="rect">
            <a:avLst/>
          </a:prstGeom>
        </p:spPr>
      </p:pic>
      <p:sp>
        <p:nvSpPr>
          <p:cNvPr id="116" name="TextBox 115"/>
          <p:cNvSpPr txBox="1"/>
          <p:nvPr/>
        </p:nvSpPr>
        <p:spPr>
          <a:xfrm>
            <a:off x="1615714" y="1761719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기술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과학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1615714" y="2239588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중학교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1-3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학년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1615714" y="3182626"/>
            <a:ext cx="57473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드론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마이크로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FPV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카메라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 VR03 FPV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고글</a:t>
            </a:r>
            <a:endParaRPr lang="ko-KR" altLang="en-US" sz="14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pSp>
        <p:nvGrpSpPr>
          <p:cNvPr id="119" name="그룹 1004"/>
          <p:cNvGrpSpPr/>
          <p:nvPr/>
        </p:nvGrpSpPr>
        <p:grpSpPr>
          <a:xfrm>
            <a:off x="5231626" y="261966"/>
            <a:ext cx="576104" cy="124652"/>
            <a:chOff x="5231626" y="185766"/>
            <a:chExt cx="576104" cy="124652"/>
          </a:xfrm>
        </p:grpSpPr>
        <p:pic>
          <p:nvPicPr>
            <p:cNvPr id="120" name="Object 11"/>
            <p:cNvPicPr>
              <a:picLocks noChangeAspect="1"/>
            </p:cNvPicPr>
            <p:nvPr/>
          </p:nvPicPr>
          <p:blipFill rotWithShape="1">
            <a:blip r:embed="rId16"/>
            <a:stretch>
              <a:fillRect/>
            </a:stretch>
          </p:blipFill>
          <p:spPr>
            <a:xfrm>
              <a:off x="5231626" y="185766"/>
              <a:ext cx="576104" cy="124652"/>
            </a:xfrm>
            <a:prstGeom prst="rect">
              <a:avLst/>
            </a:prstGeom>
          </p:spPr>
        </p:pic>
      </p:grpSp>
      <p:pic>
        <p:nvPicPr>
          <p:cNvPr id="121" name="Object 13"/>
          <p:cNvPicPr>
            <a:picLocks noChangeAspect="1"/>
          </p:cNvPicPr>
          <p:nvPr/>
        </p:nvPicPr>
        <p:blipFill rotWithShape="1">
          <a:blip r:embed="rId17"/>
          <a:stretch>
            <a:fillRect/>
          </a:stretch>
        </p:blipFill>
        <p:spPr>
          <a:xfrm>
            <a:off x="2451218" y="147048"/>
            <a:ext cx="2921990" cy="462057"/>
          </a:xfrm>
          <a:prstGeom prst="rect">
            <a:avLst/>
          </a:prstGeom>
        </p:spPr>
      </p:pic>
      <p:grpSp>
        <p:nvGrpSpPr>
          <p:cNvPr id="122" name="그룹 1003"/>
          <p:cNvGrpSpPr/>
          <p:nvPr/>
        </p:nvGrpSpPr>
        <p:grpSpPr>
          <a:xfrm>
            <a:off x="1858936" y="261966"/>
            <a:ext cx="576104" cy="124652"/>
            <a:chOff x="1858936" y="185766"/>
            <a:chExt cx="576104" cy="124652"/>
          </a:xfrm>
        </p:grpSpPr>
        <p:pic>
          <p:nvPicPr>
            <p:cNvPr id="123" name="Object 8"/>
            <p:cNvPicPr>
              <a:picLocks noChangeAspect="1"/>
            </p:cNvPicPr>
            <p:nvPr/>
          </p:nvPicPr>
          <p:blipFill rotWithShape="1">
            <a:blip r:embed="rId16"/>
            <a:stretch>
              <a:fillRect/>
            </a:stretch>
          </p:blipFill>
          <p:spPr>
            <a:xfrm>
              <a:off x="1858936" y="185766"/>
              <a:ext cx="576104" cy="124652"/>
            </a:xfrm>
            <a:prstGeom prst="rect">
              <a:avLst/>
            </a:prstGeom>
          </p:spPr>
        </p:pic>
      </p:grpSp>
      <p:grpSp>
        <p:nvGrpSpPr>
          <p:cNvPr id="60" name="그룹 1006"/>
          <p:cNvGrpSpPr/>
          <p:nvPr/>
        </p:nvGrpSpPr>
        <p:grpSpPr>
          <a:xfrm>
            <a:off x="292608" y="2686618"/>
            <a:ext cx="1262179" cy="310399"/>
            <a:chOff x="201866" y="2218836"/>
            <a:chExt cx="1262179" cy="310399"/>
          </a:xfrm>
        </p:grpSpPr>
        <p:pic>
          <p:nvPicPr>
            <p:cNvPr id="61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pic>
        <p:nvPicPr>
          <p:cNvPr id="62" name="Object 29"/>
          <p:cNvPicPr>
            <a:picLocks noChangeAspect="1"/>
          </p:cNvPicPr>
          <p:nvPr/>
        </p:nvPicPr>
        <p:blipFill rotWithShape="1">
          <a:blip r:embed="rId18"/>
          <a:stretch>
            <a:fillRect/>
          </a:stretch>
        </p:blipFill>
        <p:spPr>
          <a:xfrm>
            <a:off x="181231" y="3150877"/>
            <a:ext cx="1404019" cy="441952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1615714" y="2704757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ko-KR" sz="1400" b="1" dirty="0">
                <a:solidFill>
                  <a:srgbClr val="FF0000"/>
                </a:solidFill>
                <a:latin typeface="한컴산뜻돋움"/>
                <a:ea typeface="한컴산뜻돋움"/>
                <a:cs typeface="맑은 고딕 Semilight"/>
              </a:rPr>
              <a:t>https://youtu.be/1N0fUlHMdtk</a:t>
            </a:r>
            <a:r>
              <a:rPr lang="ko-KR" altLang="en-US" sz="1400" b="1" dirty="0">
                <a:solidFill>
                  <a:srgbClr val="FF0000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</a:p>
        </p:txBody>
      </p:sp>
      <p:pic>
        <p:nvPicPr>
          <p:cNvPr id="64" name="Object 37"/>
          <p:cNvPicPr>
            <a:picLocks noChangeAspect="1"/>
          </p:cNvPicPr>
          <p:nvPr/>
        </p:nvPicPr>
        <p:blipFill rotWithShape="1">
          <a:blip r:embed="rId19"/>
          <a:stretch>
            <a:fillRect/>
          </a:stretch>
        </p:blipFill>
        <p:spPr>
          <a:xfrm>
            <a:off x="347158" y="2664654"/>
            <a:ext cx="1195286" cy="464343"/>
          </a:xfrm>
          <a:prstGeom prst="rect">
            <a:avLst/>
          </a:prstGeom>
        </p:spPr>
      </p:pic>
      <p:pic>
        <p:nvPicPr>
          <p:cNvPr id="55" name="그림 54">
            <a:extLst>
              <a:ext uri="{FF2B5EF4-FFF2-40B4-BE49-F238E27FC236}">
                <a16:creationId xmlns:a16="http://schemas.microsoft.com/office/drawing/2014/main" id="{6657E1B7-AB0C-4EA4-AD95-2EA9FA65B45F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345439" y="4508782"/>
            <a:ext cx="2001348" cy="2369502"/>
          </a:xfrm>
          <a:prstGeom prst="rect">
            <a:avLst/>
          </a:prstGeom>
        </p:spPr>
      </p:pic>
      <p:pic>
        <p:nvPicPr>
          <p:cNvPr id="56" name="그림 55">
            <a:extLst>
              <a:ext uri="{FF2B5EF4-FFF2-40B4-BE49-F238E27FC236}">
                <a16:creationId xmlns:a16="http://schemas.microsoft.com/office/drawing/2014/main" id="{151A9B56-2C51-46B3-A05F-792840044220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5373208" y="4509922"/>
            <a:ext cx="1914327" cy="2368362"/>
          </a:xfrm>
          <a:prstGeom prst="rect">
            <a:avLst/>
          </a:prstGeom>
        </p:spPr>
      </p:pic>
      <p:pic>
        <p:nvPicPr>
          <p:cNvPr id="57" name="그림 56">
            <a:extLst>
              <a:ext uri="{FF2B5EF4-FFF2-40B4-BE49-F238E27FC236}">
                <a16:creationId xmlns:a16="http://schemas.microsoft.com/office/drawing/2014/main" id="{04041F5A-64A7-472C-9B67-78B91E612B1F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872801" y="4515134"/>
            <a:ext cx="2004223" cy="236315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10365752"/>
            <a:ext cx="7074140" cy="67743"/>
            <a:chOff x="242147" y="10365752"/>
            <a:chExt cx="7074140" cy="677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10365752"/>
              <a:ext cx="7074140" cy="67743"/>
            </a:xfrm>
            <a:prstGeom prst="rect">
              <a:avLst/>
            </a:prstGeom>
          </p:spPr>
        </p:pic>
      </p:grpSp>
      <p:grpSp>
        <p:nvGrpSpPr>
          <p:cNvPr id="75" name="그룹 1005">
            <a:extLst>
              <a:ext uri="{FF2B5EF4-FFF2-40B4-BE49-F238E27FC236}">
                <a16:creationId xmlns:a16="http://schemas.microsoft.com/office/drawing/2014/main" id="{16031AD3-C47B-4054-88DA-69C8F7E61152}"/>
              </a:ext>
            </a:extLst>
          </p:cNvPr>
          <p:cNvGrpSpPr/>
          <p:nvPr/>
        </p:nvGrpSpPr>
        <p:grpSpPr>
          <a:xfrm>
            <a:off x="293045" y="623887"/>
            <a:ext cx="1262179" cy="310399"/>
            <a:chOff x="202437" y="1809883"/>
            <a:chExt cx="1262179" cy="310399"/>
          </a:xfrm>
        </p:grpSpPr>
        <p:pic>
          <p:nvPicPr>
            <p:cNvPr id="76" name="Object 15">
              <a:extLst>
                <a:ext uri="{FF2B5EF4-FFF2-40B4-BE49-F238E27FC236}">
                  <a16:creationId xmlns:a16="http://schemas.microsoft.com/office/drawing/2014/main" id="{E93DE198-F48F-427C-812F-C99047BA670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2437" y="1809883"/>
              <a:ext cx="1262179" cy="310399"/>
            </a:xfrm>
            <a:prstGeom prst="rect">
              <a:avLst/>
            </a:prstGeom>
          </p:spPr>
        </p:pic>
      </p:grpSp>
      <p:pic>
        <p:nvPicPr>
          <p:cNvPr id="73" name="Object 37">
            <a:extLst>
              <a:ext uri="{FF2B5EF4-FFF2-40B4-BE49-F238E27FC236}">
                <a16:creationId xmlns:a16="http://schemas.microsoft.com/office/drawing/2014/main" id="{5ED3C976-223A-42F7-9F3A-6F390B08A585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539" y="605743"/>
            <a:ext cx="1325429" cy="422905"/>
          </a:xfrm>
          <a:prstGeom prst="rect">
            <a:avLst/>
          </a:prstGeom>
        </p:spPr>
      </p:pic>
      <p:pic>
        <p:nvPicPr>
          <p:cNvPr id="78" name="Object 7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-3089351" y="-3340766"/>
            <a:ext cx="13777217" cy="17980724"/>
          </a:xfrm>
          <a:prstGeom prst="rect">
            <a:avLst/>
          </a:prstGeom>
        </p:spPr>
      </p:pic>
      <p:pic>
        <p:nvPicPr>
          <p:cNvPr id="79" name="Object 8">
            <a:extLst>
              <a:ext uri="{FF2B5EF4-FFF2-40B4-BE49-F238E27FC236}">
                <a16:creationId xmlns:a16="http://schemas.microsoft.com/office/drawing/2014/main" id="{9BDF3601-0CB4-4D73-9F48-5FAB0D8F14E5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0958" y="1215343"/>
            <a:ext cx="2084067" cy="630651"/>
          </a:xfrm>
          <a:prstGeom prst="rect">
            <a:avLst/>
          </a:prstGeom>
        </p:spPr>
      </p:pic>
      <p:pic>
        <p:nvPicPr>
          <p:cNvPr id="80" name="Object 9">
            <a:extLst>
              <a:ext uri="{FF2B5EF4-FFF2-40B4-BE49-F238E27FC236}">
                <a16:creationId xmlns:a16="http://schemas.microsoft.com/office/drawing/2014/main" id="{BD445135-E7D3-4FCD-9BC1-DF244E2E6CA3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333137" y="1215241"/>
            <a:ext cx="2229916" cy="580674"/>
          </a:xfrm>
          <a:prstGeom prst="rect">
            <a:avLst/>
          </a:prstGeom>
        </p:spPr>
      </p:pic>
      <p:sp>
        <p:nvSpPr>
          <p:cNvPr id="81" name="TextBox 80"/>
          <p:cNvSpPr txBox="1"/>
          <p:nvPr/>
        </p:nvSpPr>
        <p:spPr>
          <a:xfrm>
            <a:off x="433027" y="1795915"/>
            <a:ext cx="6733540" cy="4343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1.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티셔츠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등에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들어갈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문구를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작성해봅시다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 </a:t>
            </a:r>
            <a:endParaRPr lang="ko-KR" altLang="en-US" sz="15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pSp>
        <p:nvGrpSpPr>
          <p:cNvPr id="82" name="그룹 1004">
            <a:extLst>
              <a:ext uri="{FF2B5EF4-FFF2-40B4-BE49-F238E27FC236}">
                <a16:creationId xmlns:a16="http://schemas.microsoft.com/office/drawing/2014/main" id="{3B2427AD-7B55-476C-910B-013F122B9CEB}"/>
              </a:ext>
            </a:extLst>
          </p:cNvPr>
          <p:cNvGrpSpPr/>
          <p:nvPr/>
        </p:nvGrpSpPr>
        <p:grpSpPr>
          <a:xfrm>
            <a:off x="5231626" y="261966"/>
            <a:ext cx="576104" cy="124652"/>
            <a:chOff x="5231626" y="185766"/>
            <a:chExt cx="576104" cy="124652"/>
          </a:xfrm>
        </p:grpSpPr>
        <p:pic>
          <p:nvPicPr>
            <p:cNvPr id="83" name="Object 11">
              <a:extLst>
                <a:ext uri="{FF2B5EF4-FFF2-40B4-BE49-F238E27FC236}">
                  <a16:creationId xmlns:a16="http://schemas.microsoft.com/office/drawing/2014/main" id="{CAC07B67-50B1-43E9-89D8-8B9B04E2DB5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31626" y="185766"/>
              <a:ext cx="576104" cy="124652"/>
            </a:xfrm>
            <a:prstGeom prst="rect">
              <a:avLst/>
            </a:prstGeom>
          </p:spPr>
        </p:pic>
      </p:grpSp>
      <p:pic>
        <p:nvPicPr>
          <p:cNvPr id="84" name="Object 13">
            <a:extLst>
              <a:ext uri="{FF2B5EF4-FFF2-40B4-BE49-F238E27FC236}">
                <a16:creationId xmlns:a16="http://schemas.microsoft.com/office/drawing/2014/main" id="{5389D390-3363-40D1-ABE7-1AE1BEDD3083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451218" y="147048"/>
            <a:ext cx="2921990" cy="462057"/>
          </a:xfrm>
          <a:prstGeom prst="rect">
            <a:avLst/>
          </a:prstGeom>
        </p:spPr>
      </p:pic>
      <p:grpSp>
        <p:nvGrpSpPr>
          <p:cNvPr id="85" name="그룹 1003">
            <a:extLst>
              <a:ext uri="{FF2B5EF4-FFF2-40B4-BE49-F238E27FC236}">
                <a16:creationId xmlns:a16="http://schemas.microsoft.com/office/drawing/2014/main" id="{4E6C5214-8C8D-47EC-9ED0-883793934149}"/>
              </a:ext>
            </a:extLst>
          </p:cNvPr>
          <p:cNvGrpSpPr/>
          <p:nvPr/>
        </p:nvGrpSpPr>
        <p:grpSpPr>
          <a:xfrm>
            <a:off x="1858936" y="261966"/>
            <a:ext cx="576104" cy="124652"/>
            <a:chOff x="1858936" y="185766"/>
            <a:chExt cx="576104" cy="124652"/>
          </a:xfrm>
        </p:grpSpPr>
        <p:pic>
          <p:nvPicPr>
            <p:cNvPr id="86" name="Object 8">
              <a:extLst>
                <a:ext uri="{FF2B5EF4-FFF2-40B4-BE49-F238E27FC236}">
                  <a16:creationId xmlns:a16="http://schemas.microsoft.com/office/drawing/2014/main" id="{C4321104-72F9-4A65-9AC0-70C1F0E9D38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858936" y="185766"/>
              <a:ext cx="576104" cy="124652"/>
            </a:xfrm>
            <a:prstGeom prst="rect">
              <a:avLst/>
            </a:prstGeom>
          </p:spPr>
        </p:pic>
      </p:grpSp>
      <p:sp>
        <p:nvSpPr>
          <p:cNvPr id="1003" name="TextBox"/>
          <p:cNvSpPr txBox="1"/>
          <p:nvPr/>
        </p:nvSpPr>
        <p:spPr>
          <a:xfrm>
            <a:off x="292735" y="2230120"/>
            <a:ext cx="31750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/>
          </a:p>
        </p:txBody>
      </p:sp>
      <p:graphicFrame>
        <p:nvGraphicFramePr>
          <p:cNvPr id="1004" name="Table"/>
          <p:cNvGraphicFramePr>
            <a:graphicFrameLocks noGrp="1"/>
          </p:cNvGraphicFramePr>
          <p:nvPr/>
        </p:nvGraphicFramePr>
        <p:xfrm>
          <a:off x="432436" y="2293620"/>
          <a:ext cx="6048248" cy="12476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6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7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25424"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1500" b="1">
                          <a:latin typeface="함초롬돋움"/>
                          <a:ea typeface="함초롬돋움"/>
                          <a:cs typeface="함초롬돋움"/>
                        </a:rPr>
                        <a:t>(</a:t>
                      </a:r>
                      <a:r>
                        <a:rPr lang="ko-KR" altLang="en-US" sz="1500" b="1">
                          <a:latin typeface="함초롬돋움"/>
                          <a:ea typeface="함초롬돋움"/>
                          <a:cs typeface="함초롬돋움"/>
                        </a:rPr>
                        <a:t>예</a:t>
                      </a:r>
                      <a:r>
                        <a:rPr lang="en-US" altLang="ko-KR" sz="1500" b="1">
                          <a:latin typeface="함초롬돋움"/>
                          <a:ea typeface="함초롬돋움"/>
                          <a:cs typeface="함초롬돋움"/>
                        </a:rPr>
                        <a:t>)</a:t>
                      </a:r>
                      <a:endParaRPr lang="ko-KR" altLang="en-US" sz="1500" b="1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endParaRPr lang="ko-KR" altLang="en-US" sz="1500" b="1" spc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2224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500" b="1">
                          <a:latin typeface="함초롬돋움"/>
                          <a:ea typeface="함초롬돋움"/>
                          <a:cs typeface="함초롬돋움"/>
                        </a:rPr>
                        <a:t>제품의</a:t>
                      </a:r>
                      <a:endParaRPr lang="en-US" altLang="ko-KR" sz="1500" b="1">
                        <a:latin typeface="함초롬돋움"/>
                        <a:ea typeface="함초롬돋움"/>
                        <a:cs typeface="함초롬돋움"/>
                      </a:endParaRPr>
                    </a:p>
                    <a:p>
                      <a:pPr algn="ctr" latinLnBrk="0"/>
                      <a:r>
                        <a:rPr lang="ko-KR" altLang="en-US" sz="1500" b="1" spc="0">
                          <a:latin typeface="함초롬돋움"/>
                          <a:ea typeface="함초롬돋움"/>
                          <a:cs typeface="함초롬돋움"/>
                        </a:rPr>
                        <a:t>핵심</a:t>
                      </a:r>
                      <a:r>
                        <a:rPr lang="en-US" altLang="ko-KR" sz="1500" b="1" spc="0">
                          <a:latin typeface="함초롬돋움"/>
                          <a:ea typeface="함초롬돋움"/>
                          <a:cs typeface="함초롬돋움"/>
                        </a:rPr>
                        <a:t> </a:t>
                      </a:r>
                      <a:r>
                        <a:rPr lang="ko-KR" altLang="en-US" sz="1500" b="1" spc="0">
                          <a:latin typeface="함초롬돋움"/>
                          <a:ea typeface="함초롬돋움"/>
                          <a:cs typeface="함초롬돋움"/>
                        </a:rPr>
                        <a:t>기능</a:t>
                      </a: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500" b="1"/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05" name="TextBox 80"/>
          <p:cNvSpPr txBox="1"/>
          <p:nvPr/>
        </p:nvSpPr>
        <p:spPr>
          <a:xfrm>
            <a:off x="433027" y="3892050"/>
            <a:ext cx="6733540" cy="4343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2.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자신이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구상한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티셔츠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디자인을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그려봅시다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 </a:t>
            </a:r>
            <a:endParaRPr lang="ko-KR" altLang="en-US" sz="15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aphicFrame>
        <p:nvGraphicFramePr>
          <p:cNvPr id="1006" name="Table"/>
          <p:cNvGraphicFramePr>
            <a:graphicFrameLocks noGrp="1"/>
          </p:cNvGraphicFramePr>
          <p:nvPr/>
        </p:nvGraphicFramePr>
        <p:xfrm>
          <a:off x="432436" y="4326255"/>
          <a:ext cx="6734050" cy="12476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6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7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25424">
                <a:tc rowSpan="2" gridSpan="2">
                  <a:txBody>
                    <a:bodyPr/>
                    <a:lstStyle/>
                    <a:p>
                      <a:pPr algn="ctr" latinLnBrk="0"/>
                      <a:endParaRPr lang="ko-KR" altLang="en-US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algn="ctr" latinLnBrk="0"/>
                      <a:endParaRPr lang="ko-KR" altLang="en-US" spc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15586">
                <a:tc gridSpan="2" vMerge="1">
                  <a:txBody>
                    <a:bodyPr/>
                    <a:lstStyle/>
                    <a:p>
                      <a:pPr algn="ctr" latinLnBrk="0"/>
                      <a:endParaRPr lang="ko-KR" altLang="en-US" spc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151</Words>
  <Application>Microsoft Office PowerPoint</Application>
  <PresentationFormat>사용자 지정</PresentationFormat>
  <Paragraphs>18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10" baseType="lpstr">
      <vt:lpstr>?? ??</vt:lpstr>
      <vt:lpstr>apple sd gothic neo</vt:lpstr>
      <vt:lpstr>맑은 고딕 Semilight</vt:lpstr>
      <vt:lpstr>한컴산뜻돋움</vt:lpstr>
      <vt:lpstr>함초롬돋움</vt:lpstr>
      <vt:lpstr>Arial</vt:lpstr>
      <vt:lpstr>Calibri</vt:lpstr>
      <vt:lpstr>Office Theme</vt:lpstr>
      <vt:lpstr>PowerPoint 프레젠테이션</vt:lpstr>
      <vt:lpstr>PowerPoint 프레젠테이션</vt:lpstr>
    </vt:vector>
  </TitlesOfParts>
  <Manager/>
  <Company>officegen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USER</cp:lastModifiedBy>
  <cp:revision>36</cp:revision>
  <dcterms:created xsi:type="dcterms:W3CDTF">2023-06-01T14:19:55Z</dcterms:created>
  <dcterms:modified xsi:type="dcterms:W3CDTF">2024-10-18T03:49:18Z</dcterms:modified>
  <cp:version/>
</cp:coreProperties>
</file>