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7562850" cy="10696575"/>
  <p:notesSz cx="10021888" cy="688816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15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2436" y="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7/10/2023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7/10/2023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7/10/2023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7/10/2023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7/10/2023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7/10/2023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7/10/2023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7/10/2023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jpeg"/><Relationship Id="rId2" Type="http://schemas.openxmlformats.org/officeDocument/2006/relationships/image" Target="../media/image1.png"/><Relationship Id="rId16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jpe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0" y="0"/>
            <a:ext cx="7561905" cy="10695238"/>
            <a:chOff x="0" y="0"/>
            <a:chExt cx="7561905" cy="10695238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7561905" cy="10695238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242147" y="560710"/>
            <a:ext cx="7074140" cy="610426"/>
            <a:chOff x="242147" y="560710"/>
            <a:chExt cx="7074140" cy="610426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42147" y="560710"/>
              <a:ext cx="7074140" cy="610426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242147" y="10318133"/>
            <a:ext cx="7074140" cy="67743"/>
            <a:chOff x="242147" y="10318133"/>
            <a:chExt cx="7074140" cy="67743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42147" y="10318133"/>
              <a:ext cx="7074140" cy="67743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218302" y="2292613"/>
            <a:ext cx="3515031" cy="2237444"/>
            <a:chOff x="218302" y="2292613"/>
            <a:chExt cx="3515031" cy="2237444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18302" y="2292613"/>
              <a:ext cx="3515031" cy="2237444"/>
            </a:xfrm>
            <a:prstGeom prst="rect">
              <a:avLst/>
            </a:prstGeom>
          </p:spPr>
        </p:pic>
      </p:grpSp>
      <p:pic>
        <p:nvPicPr>
          <p:cNvPr id="27" name="Object 26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91672" y="599392"/>
            <a:ext cx="6607624" cy="553662"/>
          </a:xfrm>
          <a:prstGeom prst="rect">
            <a:avLst/>
          </a:prstGeom>
        </p:spPr>
      </p:pic>
      <p:pic>
        <p:nvPicPr>
          <p:cNvPr id="28" name="Object 27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394658" y="1823020"/>
            <a:ext cx="936121" cy="353321"/>
          </a:xfrm>
          <a:prstGeom prst="rect">
            <a:avLst/>
          </a:prstGeom>
        </p:spPr>
      </p:pic>
      <p:grpSp>
        <p:nvGrpSpPr>
          <p:cNvPr id="1009" name="그룹 1009"/>
          <p:cNvGrpSpPr/>
          <p:nvPr/>
        </p:nvGrpSpPr>
        <p:grpSpPr>
          <a:xfrm>
            <a:off x="202437" y="1809883"/>
            <a:ext cx="2122038" cy="310399"/>
            <a:chOff x="202437" y="1809883"/>
            <a:chExt cx="2122038" cy="310399"/>
          </a:xfrm>
        </p:grpSpPr>
        <p:pic>
          <p:nvPicPr>
            <p:cNvPr id="30" name="Object 29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02437" y="1809883"/>
              <a:ext cx="2122038" cy="310399"/>
            </a:xfrm>
            <a:prstGeom prst="rect">
              <a:avLst/>
            </a:prstGeom>
          </p:spPr>
        </p:pic>
      </p:grpSp>
      <p:pic>
        <p:nvPicPr>
          <p:cNvPr id="32" name="Object 31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2413" y="1834134"/>
            <a:ext cx="2145226" cy="284521"/>
          </a:xfrm>
          <a:prstGeom prst="rect">
            <a:avLst/>
          </a:prstGeom>
        </p:spPr>
      </p:pic>
      <p:grpSp>
        <p:nvGrpSpPr>
          <p:cNvPr id="1010" name="그룹 1010"/>
          <p:cNvGrpSpPr/>
          <p:nvPr/>
        </p:nvGrpSpPr>
        <p:grpSpPr>
          <a:xfrm>
            <a:off x="3823830" y="2300232"/>
            <a:ext cx="3515031" cy="2237444"/>
            <a:chOff x="3823830" y="2300232"/>
            <a:chExt cx="3515031" cy="2237444"/>
          </a:xfrm>
        </p:grpSpPr>
        <p:pic>
          <p:nvPicPr>
            <p:cNvPr id="34" name="Object 33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823830" y="2300232"/>
              <a:ext cx="3515031" cy="2237444"/>
            </a:xfrm>
            <a:prstGeom prst="rect">
              <a:avLst/>
            </a:prstGeom>
          </p:spPr>
        </p:pic>
      </p:grpSp>
      <p:grpSp>
        <p:nvGrpSpPr>
          <p:cNvPr id="1012" name="그룹 1012"/>
          <p:cNvGrpSpPr/>
          <p:nvPr/>
        </p:nvGrpSpPr>
        <p:grpSpPr>
          <a:xfrm>
            <a:off x="234325" y="4684342"/>
            <a:ext cx="3515031" cy="2237444"/>
            <a:chOff x="234325" y="4684342"/>
            <a:chExt cx="3515031" cy="2237444"/>
          </a:xfrm>
        </p:grpSpPr>
        <p:pic>
          <p:nvPicPr>
            <p:cNvPr id="41" name="Object 40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34325" y="4684342"/>
              <a:ext cx="3515031" cy="2237444"/>
            </a:xfrm>
            <a:prstGeom prst="rect">
              <a:avLst/>
            </a:prstGeom>
          </p:spPr>
        </p:pic>
      </p:grpSp>
      <p:grpSp>
        <p:nvGrpSpPr>
          <p:cNvPr id="1014" name="그룹 1014"/>
          <p:cNvGrpSpPr/>
          <p:nvPr/>
        </p:nvGrpSpPr>
        <p:grpSpPr>
          <a:xfrm>
            <a:off x="3839853" y="4691961"/>
            <a:ext cx="3515031" cy="2237444"/>
            <a:chOff x="3839853" y="4691961"/>
            <a:chExt cx="3515031" cy="2237444"/>
          </a:xfrm>
        </p:grpSpPr>
        <p:pic>
          <p:nvPicPr>
            <p:cNvPr id="48" name="Object 47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839853" y="4691961"/>
              <a:ext cx="3515031" cy="2237444"/>
            </a:xfrm>
            <a:prstGeom prst="rect">
              <a:avLst/>
            </a:prstGeom>
          </p:spPr>
        </p:pic>
      </p:grpSp>
      <p:grpSp>
        <p:nvGrpSpPr>
          <p:cNvPr id="1016" name="그룹 1016"/>
          <p:cNvGrpSpPr/>
          <p:nvPr/>
        </p:nvGrpSpPr>
        <p:grpSpPr>
          <a:xfrm>
            <a:off x="202437" y="7163691"/>
            <a:ext cx="1412817" cy="310399"/>
            <a:chOff x="202437" y="7163691"/>
            <a:chExt cx="1412817" cy="310399"/>
          </a:xfrm>
        </p:grpSpPr>
        <p:pic>
          <p:nvPicPr>
            <p:cNvPr id="55" name="Object 54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02437" y="7163691"/>
              <a:ext cx="1412817" cy="310399"/>
            </a:xfrm>
            <a:prstGeom prst="rect">
              <a:avLst/>
            </a:prstGeom>
          </p:spPr>
        </p:pic>
      </p:grpSp>
      <p:pic>
        <p:nvPicPr>
          <p:cNvPr id="57" name="Object 56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373373" y="7185203"/>
            <a:ext cx="1063340" cy="28567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1D55F6E-48EA-431C-800C-0E8E59F3E83B}"/>
              </a:ext>
            </a:extLst>
          </p:cNvPr>
          <p:cNvSpPr txBox="1"/>
          <p:nvPr/>
        </p:nvSpPr>
        <p:spPr>
          <a:xfrm>
            <a:off x="4936363" y="1244241"/>
            <a:ext cx="235509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16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청원여자고등학교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B78E00BA-130E-48D1-B477-05DB7845F8EA}"/>
              </a:ext>
            </a:extLst>
          </p:cNvPr>
          <p:cNvSpPr txBox="1"/>
          <p:nvPr/>
        </p:nvSpPr>
        <p:spPr>
          <a:xfrm>
            <a:off x="3178932" y="1807831"/>
            <a:ext cx="23550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2023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년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 66.15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㎡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553B2AE8-2178-4229-BC2D-15F6D31B05A0}"/>
              </a:ext>
            </a:extLst>
          </p:cNvPr>
          <p:cNvSpPr txBox="1"/>
          <p:nvPr/>
        </p:nvSpPr>
        <p:spPr>
          <a:xfrm>
            <a:off x="234325" y="7951363"/>
            <a:ext cx="21603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노트북 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057C1010-C3FE-4D2C-B909-98CA48716D8A}"/>
              </a:ext>
            </a:extLst>
          </p:cNvPr>
          <p:cNvSpPr txBox="1"/>
          <p:nvPr/>
        </p:nvSpPr>
        <p:spPr>
          <a:xfrm>
            <a:off x="232854" y="8271839"/>
            <a:ext cx="21603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밴드쏘</a:t>
            </a:r>
            <a:endParaRPr lang="ko-KR" altLang="en-US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494CA3A5-FD7E-4CBB-84AD-8E52C82DE9CD}"/>
              </a:ext>
            </a:extLst>
          </p:cNvPr>
          <p:cNvSpPr txBox="1"/>
          <p:nvPr/>
        </p:nvSpPr>
        <p:spPr>
          <a:xfrm>
            <a:off x="237210" y="8615782"/>
            <a:ext cx="21603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테이블쏘</a:t>
            </a:r>
            <a:endParaRPr lang="ko-KR" altLang="en-US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B6FAF608-4958-447A-9D84-D797A8EDF6DB}"/>
              </a:ext>
            </a:extLst>
          </p:cNvPr>
          <p:cNvSpPr txBox="1"/>
          <p:nvPr/>
        </p:nvSpPr>
        <p:spPr>
          <a:xfrm>
            <a:off x="235739" y="8936258"/>
            <a:ext cx="21603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각도절단기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0121DC96-6A17-465D-95F7-30715A615E48}"/>
              </a:ext>
            </a:extLst>
          </p:cNvPr>
          <p:cNvSpPr txBox="1"/>
          <p:nvPr/>
        </p:nvSpPr>
        <p:spPr>
          <a:xfrm>
            <a:off x="2619541" y="7953691"/>
            <a:ext cx="3667042" cy="283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LG GRAM 16T90P </a:t>
            </a:r>
            <a:endParaRPr lang="ko-KR" altLang="en-US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3C1D088A-0754-4E12-9C68-85B797FAF3FD}"/>
              </a:ext>
            </a:extLst>
          </p:cNvPr>
          <p:cNvSpPr txBox="1"/>
          <p:nvPr/>
        </p:nvSpPr>
        <p:spPr>
          <a:xfrm>
            <a:off x="2619541" y="8292439"/>
            <a:ext cx="3667042" cy="283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마키다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LB 1200F</a:t>
            </a:r>
            <a:endParaRPr lang="ko-KR" altLang="en-US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CBB67C21-A783-4259-9151-39B0CD47E1B6}"/>
              </a:ext>
            </a:extLst>
          </p:cNvPr>
          <p:cNvSpPr txBox="1"/>
          <p:nvPr/>
        </p:nvSpPr>
        <p:spPr>
          <a:xfrm>
            <a:off x="2619541" y="8631187"/>
            <a:ext cx="3667042" cy="283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마키다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MLT 100</a:t>
            </a:r>
            <a:endParaRPr lang="ko-KR" altLang="en-US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459FF5A7-4A3D-4390-B9B1-90912C75361D}"/>
              </a:ext>
            </a:extLst>
          </p:cNvPr>
          <p:cNvSpPr txBox="1"/>
          <p:nvPr/>
        </p:nvSpPr>
        <p:spPr>
          <a:xfrm>
            <a:off x="2619541" y="8969935"/>
            <a:ext cx="3667042" cy="283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마키다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DXT </a:t>
            </a:r>
            <a:endParaRPr lang="ko-KR" altLang="en-US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BE6418DA-FBD7-4BAE-BF86-BC592E0F89E8}"/>
              </a:ext>
            </a:extLst>
          </p:cNvPr>
          <p:cNvSpPr txBox="1"/>
          <p:nvPr/>
        </p:nvSpPr>
        <p:spPr>
          <a:xfrm>
            <a:off x="6358413" y="8233296"/>
            <a:ext cx="9578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1</a:t>
            </a:r>
            <a:endParaRPr lang="ko-KR" altLang="en-US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D2DC3C27-1E38-42BC-A461-D6B583943331}"/>
              </a:ext>
            </a:extLst>
          </p:cNvPr>
          <p:cNvSpPr txBox="1"/>
          <p:nvPr/>
        </p:nvSpPr>
        <p:spPr>
          <a:xfrm>
            <a:off x="6320359" y="8639389"/>
            <a:ext cx="9578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1</a:t>
            </a:r>
            <a:endParaRPr lang="ko-KR" altLang="en-US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8913461A-BDF2-41BA-AB6F-020678EACD46}"/>
              </a:ext>
            </a:extLst>
          </p:cNvPr>
          <p:cNvSpPr txBox="1"/>
          <p:nvPr/>
        </p:nvSpPr>
        <p:spPr>
          <a:xfrm>
            <a:off x="6320359" y="8980915"/>
            <a:ext cx="9578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1</a:t>
            </a:r>
            <a:endParaRPr lang="ko-KR" altLang="en-US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E034FEDA-ED79-4CA6-947B-2EB333355490}"/>
              </a:ext>
            </a:extLst>
          </p:cNvPr>
          <p:cNvSpPr txBox="1"/>
          <p:nvPr/>
        </p:nvSpPr>
        <p:spPr>
          <a:xfrm>
            <a:off x="872047" y="2351552"/>
            <a:ext cx="235509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메이커 스페이스 </a:t>
            </a:r>
            <a:r>
              <a:rPr lang="en-US" altLang="ko-KR" sz="16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A</a:t>
            </a:r>
            <a:endParaRPr lang="ko-KR" altLang="en-US" sz="1600" b="1" dirty="0">
              <a:solidFill>
                <a:schemeClr val="bg1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04442084-253F-4C35-A819-1842A0352488}"/>
              </a:ext>
            </a:extLst>
          </p:cNvPr>
          <p:cNvSpPr txBox="1"/>
          <p:nvPr/>
        </p:nvSpPr>
        <p:spPr>
          <a:xfrm>
            <a:off x="4437179" y="2351552"/>
            <a:ext cx="235509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메이커  스페이스 </a:t>
            </a:r>
            <a:r>
              <a:rPr lang="en-US" altLang="ko-KR" sz="16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(</a:t>
            </a:r>
            <a:r>
              <a:rPr lang="ko-KR" altLang="en-US" sz="16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목공</a:t>
            </a:r>
            <a:r>
              <a:rPr lang="en-US" altLang="ko-KR" sz="16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)</a:t>
            </a:r>
            <a:endParaRPr lang="ko-KR" altLang="en-US" sz="1600" b="1" dirty="0">
              <a:solidFill>
                <a:schemeClr val="bg1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462F51E0-2F57-4514-9502-E30DD1D28895}"/>
              </a:ext>
            </a:extLst>
          </p:cNvPr>
          <p:cNvSpPr txBox="1"/>
          <p:nvPr/>
        </p:nvSpPr>
        <p:spPr>
          <a:xfrm>
            <a:off x="872047" y="4729572"/>
            <a:ext cx="235509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목공 준비실 </a:t>
            </a: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3F8BF87A-1172-4F90-B9AB-266EB229616E}"/>
              </a:ext>
            </a:extLst>
          </p:cNvPr>
          <p:cNvSpPr txBox="1"/>
          <p:nvPr/>
        </p:nvSpPr>
        <p:spPr>
          <a:xfrm>
            <a:off x="4437179" y="4729572"/>
            <a:ext cx="235509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 err="1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재료실</a:t>
            </a:r>
            <a:endParaRPr lang="ko-KR" altLang="en-US" sz="1600" b="1" dirty="0">
              <a:solidFill>
                <a:schemeClr val="bg1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grpSp>
        <p:nvGrpSpPr>
          <p:cNvPr id="86" name="그룹 1007">
            <a:extLst>
              <a:ext uri="{FF2B5EF4-FFF2-40B4-BE49-F238E27FC236}">
                <a16:creationId xmlns:a16="http://schemas.microsoft.com/office/drawing/2014/main" id="{CD98434B-6CAC-4F64-B409-2332C1AAC94F}"/>
              </a:ext>
            </a:extLst>
          </p:cNvPr>
          <p:cNvGrpSpPr/>
          <p:nvPr/>
        </p:nvGrpSpPr>
        <p:grpSpPr>
          <a:xfrm>
            <a:off x="1411317" y="147458"/>
            <a:ext cx="4739270" cy="248888"/>
            <a:chOff x="1411317" y="147458"/>
            <a:chExt cx="4739270" cy="248888"/>
          </a:xfrm>
        </p:grpSpPr>
        <p:grpSp>
          <p:nvGrpSpPr>
            <p:cNvPr id="87" name="그룹 1008">
              <a:extLst>
                <a:ext uri="{FF2B5EF4-FFF2-40B4-BE49-F238E27FC236}">
                  <a16:creationId xmlns:a16="http://schemas.microsoft.com/office/drawing/2014/main" id="{ED2018D6-9DF2-41C7-AA9F-C50DF0FFCDE2}"/>
                </a:ext>
              </a:extLst>
            </p:cNvPr>
            <p:cNvGrpSpPr/>
            <p:nvPr/>
          </p:nvGrpSpPr>
          <p:grpSpPr>
            <a:xfrm>
              <a:off x="1411317" y="201957"/>
              <a:ext cx="576104" cy="124652"/>
              <a:chOff x="1411317" y="201957"/>
              <a:chExt cx="576104" cy="124652"/>
            </a:xfrm>
          </p:grpSpPr>
          <p:pic>
            <p:nvPicPr>
              <p:cNvPr id="91" name="Object 27">
                <a:extLst>
                  <a:ext uri="{FF2B5EF4-FFF2-40B4-BE49-F238E27FC236}">
                    <a16:creationId xmlns:a16="http://schemas.microsoft.com/office/drawing/2014/main" id="{7AACF867-09A5-4BBC-941C-EC50568AEEF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>
                <a:off x="1411317" y="201957"/>
                <a:ext cx="576104" cy="124652"/>
              </a:xfrm>
              <a:prstGeom prst="rect">
                <a:avLst/>
              </a:prstGeom>
            </p:spPr>
          </p:pic>
        </p:grpSp>
        <p:grpSp>
          <p:nvGrpSpPr>
            <p:cNvPr id="88" name="그룹 1009">
              <a:extLst>
                <a:ext uri="{FF2B5EF4-FFF2-40B4-BE49-F238E27FC236}">
                  <a16:creationId xmlns:a16="http://schemas.microsoft.com/office/drawing/2014/main" id="{EDD2456D-316B-4D05-99A3-2C3E0A508C4C}"/>
                </a:ext>
              </a:extLst>
            </p:cNvPr>
            <p:cNvGrpSpPr/>
            <p:nvPr/>
          </p:nvGrpSpPr>
          <p:grpSpPr>
            <a:xfrm>
              <a:off x="5574483" y="201957"/>
              <a:ext cx="576104" cy="124652"/>
              <a:chOff x="5574483" y="201957"/>
              <a:chExt cx="576104" cy="124652"/>
            </a:xfrm>
          </p:grpSpPr>
          <p:pic>
            <p:nvPicPr>
              <p:cNvPr id="90" name="Object 30">
                <a:extLst>
                  <a:ext uri="{FF2B5EF4-FFF2-40B4-BE49-F238E27FC236}">
                    <a16:creationId xmlns:a16="http://schemas.microsoft.com/office/drawing/2014/main" id="{77C1BF75-02F0-4B86-8621-C012E249D4A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>
                <a:off x="5574483" y="201957"/>
                <a:ext cx="576104" cy="124652"/>
              </a:xfrm>
              <a:prstGeom prst="rect">
                <a:avLst/>
              </a:prstGeom>
            </p:spPr>
          </p:pic>
        </p:grpSp>
        <p:pic>
          <p:nvPicPr>
            <p:cNvPr id="89" name="Object 32">
              <a:extLst>
                <a:ext uri="{FF2B5EF4-FFF2-40B4-BE49-F238E27FC236}">
                  <a16:creationId xmlns:a16="http://schemas.microsoft.com/office/drawing/2014/main" id="{D4D9320B-3A9F-47B4-8747-F5E383900E0A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2025515" y="120792"/>
              <a:ext cx="3481150" cy="285655"/>
            </a:xfrm>
            <a:prstGeom prst="rect">
              <a:avLst/>
            </a:prstGeom>
          </p:spPr>
        </p:pic>
      </p:grpSp>
      <p:pic>
        <p:nvPicPr>
          <p:cNvPr id="5" name="그림 4">
            <a:extLst>
              <a:ext uri="{FF2B5EF4-FFF2-40B4-BE49-F238E27FC236}">
                <a16:creationId xmlns:a16="http://schemas.microsoft.com/office/drawing/2014/main" id="{AC56AE10-9526-4B12-B0DF-C25F7D4DDBC9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856" y="2724263"/>
            <a:ext cx="3161930" cy="1668911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1F2CBFA5-62B8-41FF-8973-CBF5565E8567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0533" y="2833045"/>
            <a:ext cx="3025818" cy="1479116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8FA137FE-B258-48EA-8D86-ABF0B1656A92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856" y="5175176"/>
            <a:ext cx="3037769" cy="1511241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D6FEAA52-78E1-4BD4-92DB-93F34FFDCD43}"/>
              </a:ext>
            </a:extLst>
          </p:cNvPr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9658" y="5129516"/>
            <a:ext cx="3168575" cy="1542669"/>
          </a:xfrm>
          <a:prstGeom prst="rect">
            <a:avLst/>
          </a:prstGeom>
        </p:spPr>
      </p:pic>
      <p:sp>
        <p:nvSpPr>
          <p:cNvPr id="92" name="TextBox 91">
            <a:extLst>
              <a:ext uri="{FF2B5EF4-FFF2-40B4-BE49-F238E27FC236}">
                <a16:creationId xmlns:a16="http://schemas.microsoft.com/office/drawing/2014/main" id="{017E53C0-673A-440D-B948-CFDE8BCCD8AF}"/>
              </a:ext>
            </a:extLst>
          </p:cNvPr>
          <p:cNvSpPr txBox="1"/>
          <p:nvPr/>
        </p:nvSpPr>
        <p:spPr>
          <a:xfrm>
            <a:off x="6332716" y="7921657"/>
            <a:ext cx="99484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2</a:t>
            </a:r>
            <a:endParaRPr lang="ko-KR" altLang="en-US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156</TotalTime>
  <Words>39</Words>
  <Application>Microsoft Office PowerPoint</Application>
  <PresentationFormat>사용자 지정</PresentationFormat>
  <Paragraphs>18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6" baseType="lpstr">
      <vt:lpstr>맑은 고딕 Semilight</vt:lpstr>
      <vt:lpstr>한컴산뜻돋움</vt:lpstr>
      <vt:lpstr>Arial</vt:lpstr>
      <vt:lpstr>Calibri</vt:lpstr>
      <vt:lpstr>Office Theme</vt:lpstr>
      <vt:lpstr>PowerPoint 프레젠테이션</vt:lpstr>
    </vt:vector>
  </TitlesOfParts>
  <Company>officegen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officegen</dc:creator>
  <cp:lastModifiedBy>imagineer</cp:lastModifiedBy>
  <cp:revision>8</cp:revision>
  <cp:lastPrinted>2023-07-10T03:53:15Z</cp:lastPrinted>
  <dcterms:created xsi:type="dcterms:W3CDTF">2023-06-01T13:15:44Z</dcterms:created>
  <dcterms:modified xsi:type="dcterms:W3CDTF">2023-07-10T04:21:52Z</dcterms:modified>
</cp:coreProperties>
</file>