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2261" y="-12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18302" y="2292613"/>
            <a:ext cx="3515031" cy="2237444"/>
            <a:chOff x="218302" y="2292613"/>
            <a:chExt cx="3515031" cy="22374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94658" y="1823020"/>
            <a:ext cx="936121" cy="3533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02437" y="1809883"/>
            <a:ext cx="2122038" cy="310399"/>
            <a:chOff x="202437" y="1809883"/>
            <a:chExt cx="2122038" cy="31039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2437" y="1809883"/>
              <a:ext cx="2122038" cy="31039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413" y="1834134"/>
            <a:ext cx="2145226" cy="28452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823830" y="2300232"/>
            <a:ext cx="3515031" cy="2237444"/>
            <a:chOff x="3823830" y="2300232"/>
            <a:chExt cx="3515031" cy="223744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34325" y="4684342"/>
            <a:ext cx="3515031" cy="2237444"/>
            <a:chOff x="234325" y="4684342"/>
            <a:chExt cx="3515031" cy="223744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4325" y="468434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839853" y="4691961"/>
            <a:ext cx="3515031" cy="2237444"/>
            <a:chOff x="3839853" y="4691961"/>
            <a:chExt cx="3515031" cy="2237444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39853" y="4691961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202437" y="7163691"/>
            <a:ext cx="1412817" cy="310399"/>
            <a:chOff x="202437" y="7163691"/>
            <a:chExt cx="1412817" cy="31039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437" y="7163691"/>
              <a:ext cx="1412817" cy="310399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73373" y="7185203"/>
            <a:ext cx="1063340" cy="285674"/>
          </a:xfrm>
          <a:prstGeom prst="rect">
            <a:avLst/>
          </a:prstGeom>
        </p:spPr>
      </p:pic>
      <p:pic>
        <p:nvPicPr>
          <p:cNvPr id="58" name="Object 5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3333018" y="6281519"/>
            <a:ext cx="14199073" cy="52636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등원중학교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8E00BA-130E-48D1-B477-05DB7845F8EA}"/>
              </a:ext>
            </a:extLst>
          </p:cNvPr>
          <p:cNvSpPr txBox="1"/>
          <p:nvPr/>
        </p:nvSpPr>
        <p:spPr>
          <a:xfrm>
            <a:off x="3178932" y="18078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2023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8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 101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㎡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3B2AE8-2178-4229-BC2D-15F6D31B05A0}"/>
              </a:ext>
            </a:extLst>
          </p:cNvPr>
          <p:cNvSpPr txBox="1"/>
          <p:nvPr/>
        </p:nvSpPr>
        <p:spPr>
          <a:xfrm>
            <a:off x="234325" y="7951363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컷팅기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7C1010-C3FE-4D2C-B909-98CA48716D8A}"/>
              </a:ext>
            </a:extLst>
          </p:cNvPr>
          <p:cNvSpPr txBox="1"/>
          <p:nvPr/>
        </p:nvSpPr>
        <p:spPr>
          <a:xfrm>
            <a:off x="232854" y="8271839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4CA3A5-FD7E-4CBB-84AD-8E52C82DE9CD}"/>
              </a:ext>
            </a:extLst>
          </p:cNvPr>
          <p:cNvSpPr txBox="1"/>
          <p:nvPr/>
        </p:nvSpPr>
        <p:spPr>
          <a:xfrm>
            <a:off x="237210" y="8615782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열전사승화기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6FAF608-4958-447A-9D84-D797A8EDF6DB}"/>
              </a:ext>
            </a:extLst>
          </p:cNvPr>
          <p:cNvSpPr txBox="1"/>
          <p:nvPr/>
        </p:nvSpPr>
        <p:spPr>
          <a:xfrm>
            <a:off x="164142" y="9363461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펜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8528624-532A-41FD-8E7F-ACF5D79ED617}"/>
              </a:ext>
            </a:extLst>
          </p:cNvPr>
          <p:cNvSpPr txBox="1"/>
          <p:nvPr/>
        </p:nvSpPr>
        <p:spPr>
          <a:xfrm>
            <a:off x="185001" y="9658028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VR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기기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121DC96-6A17-465D-95F7-30715A615E48}"/>
              </a:ext>
            </a:extLst>
          </p:cNvPr>
          <p:cNvSpPr txBox="1"/>
          <p:nvPr/>
        </p:nvSpPr>
        <p:spPr>
          <a:xfrm>
            <a:off x="2619541" y="7953691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DV-570 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C1D088A-0754-4E12-9C68-85B797FAF3FD}"/>
              </a:ext>
            </a:extLst>
          </p:cNvPr>
          <p:cNvSpPr txBox="1"/>
          <p:nvPr/>
        </p:nvSpPr>
        <p:spPr>
          <a:xfrm>
            <a:off x="2619541" y="8292439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Bambu Lab X1- Carbon Combo 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59FF5A7-4A3D-4390-B9B1-90912C75361D}"/>
              </a:ext>
            </a:extLst>
          </p:cNvPr>
          <p:cNvSpPr txBox="1"/>
          <p:nvPr/>
        </p:nvSpPr>
        <p:spPr>
          <a:xfrm>
            <a:off x="2619541" y="8969935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앱손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E501FE10-5FAA-457E-91BA-EC8C218E10DD}"/>
              </a:ext>
            </a:extLst>
          </p:cNvPr>
          <p:cNvSpPr txBox="1"/>
          <p:nvPr/>
        </p:nvSpPr>
        <p:spPr>
          <a:xfrm>
            <a:off x="2619541" y="9308683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사나고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고급형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펜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5E8F4C1-0713-4FC9-80C3-8FD9D49CEC1B}"/>
              </a:ext>
            </a:extLst>
          </p:cNvPr>
          <p:cNvSpPr txBox="1"/>
          <p:nvPr/>
        </p:nvSpPr>
        <p:spPr>
          <a:xfrm>
            <a:off x="2619541" y="9647431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오큘러스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퀘스트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4C724CB-20C2-4DBB-997F-CAD3AB00785D}"/>
              </a:ext>
            </a:extLst>
          </p:cNvPr>
          <p:cNvSpPr txBox="1"/>
          <p:nvPr/>
        </p:nvSpPr>
        <p:spPr>
          <a:xfrm>
            <a:off x="6320359" y="7956337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E6418DA-FBD7-4BAE-BF86-BC592E0F89E8}"/>
              </a:ext>
            </a:extLst>
          </p:cNvPr>
          <p:cNvSpPr txBox="1"/>
          <p:nvPr/>
        </p:nvSpPr>
        <p:spPr>
          <a:xfrm>
            <a:off x="6320359" y="8297863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2DC3C27-1E38-42BC-A461-D6B583943331}"/>
              </a:ext>
            </a:extLst>
          </p:cNvPr>
          <p:cNvSpPr txBox="1"/>
          <p:nvPr/>
        </p:nvSpPr>
        <p:spPr>
          <a:xfrm>
            <a:off x="6320359" y="8639389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913461A-BDF2-41BA-AB6F-020678EACD46}"/>
              </a:ext>
            </a:extLst>
          </p:cNvPr>
          <p:cNvSpPr txBox="1"/>
          <p:nvPr/>
        </p:nvSpPr>
        <p:spPr>
          <a:xfrm>
            <a:off x="6320359" y="8980915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75B4EFF9-E409-4467-9B06-86406B127150}"/>
              </a:ext>
            </a:extLst>
          </p:cNvPr>
          <p:cNvSpPr txBox="1"/>
          <p:nvPr/>
        </p:nvSpPr>
        <p:spPr>
          <a:xfrm>
            <a:off x="6320359" y="9322441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13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DAA5D97-3C8D-46A8-B923-B5BD317A0967}"/>
              </a:ext>
            </a:extLst>
          </p:cNvPr>
          <p:cNvSpPr txBox="1"/>
          <p:nvPr/>
        </p:nvSpPr>
        <p:spPr>
          <a:xfrm>
            <a:off x="6320359" y="9663967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034FEDA-ED79-4CA6-947B-2EB333355490}"/>
              </a:ext>
            </a:extLst>
          </p:cNvPr>
          <p:cNvSpPr txBox="1"/>
          <p:nvPr/>
        </p:nvSpPr>
        <p:spPr>
          <a:xfrm>
            <a:off x="872047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메이커교실 공간계획 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4442084-253F-4C35-A819-1842A0352488}"/>
              </a:ext>
            </a:extLst>
          </p:cNvPr>
          <p:cNvSpPr txBox="1"/>
          <p:nvPr/>
        </p:nvSpPr>
        <p:spPr>
          <a:xfrm>
            <a:off x="4437179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협력공간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62F51E0-2F57-4514-9502-E30DD1D28895}"/>
              </a:ext>
            </a:extLst>
          </p:cNvPr>
          <p:cNvSpPr txBox="1"/>
          <p:nvPr/>
        </p:nvSpPr>
        <p:spPr>
          <a:xfrm>
            <a:off x="872047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수업공간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F8BF87A-1172-4F90-B9AB-266EB229616E}"/>
              </a:ext>
            </a:extLst>
          </p:cNvPr>
          <p:cNvSpPr txBox="1"/>
          <p:nvPr/>
        </p:nvSpPr>
        <p:spPr>
          <a:xfrm>
            <a:off x="4437179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창작공간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환기시설 포함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3B12407-18AA-43C0-3B79-A3C81EFDC66E}"/>
              </a:ext>
            </a:extLst>
          </p:cNvPr>
          <p:cNvSpPr txBox="1"/>
          <p:nvPr/>
        </p:nvSpPr>
        <p:spPr>
          <a:xfrm>
            <a:off x="237210" y="8964736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전사용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프린터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20012C-B2D2-F3C6-AB42-F28F76413510}"/>
              </a:ext>
            </a:extLst>
          </p:cNvPr>
          <p:cNvSpPr txBox="1"/>
          <p:nvPr/>
        </p:nvSpPr>
        <p:spPr>
          <a:xfrm>
            <a:off x="2603658" y="8613316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평판프레스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컵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전사기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A5F6F1E-952A-7111-DAD9-A8BFA8E941C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42147" y="2709001"/>
            <a:ext cx="3488400" cy="176939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3AAC762-E27F-70EE-AD2D-10C432EF147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61992" y="2756962"/>
            <a:ext cx="3416241" cy="172143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BBD4D517-F550-22E0-378E-9F86A91EDDB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67578" y="5105408"/>
            <a:ext cx="3447895" cy="174680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EF408EE4-8DFD-8983-B1A9-7C85B5CA3E5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873736" y="5094860"/>
            <a:ext cx="3404497" cy="177635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51</Words>
  <Application>Microsoft Office PowerPoint</Application>
  <PresentationFormat>사용자 지정</PresentationFormat>
  <Paragraphs>24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이선영</cp:lastModifiedBy>
  <cp:revision>6</cp:revision>
  <dcterms:created xsi:type="dcterms:W3CDTF">2023-06-01T13:15:44Z</dcterms:created>
  <dcterms:modified xsi:type="dcterms:W3CDTF">2023-07-28T05:35:27Z</dcterms:modified>
</cp:coreProperties>
</file>