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4" d="100"/>
          <a:sy n="64" d="100"/>
        </p:scale>
        <p:origin x="3492" y="66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오조봇으로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나만의 이야기 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오조봇으로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나만의 이야기를 </a:t>
            </a:r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스토리텔링할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아이디어 스케치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표현하고 싶은 이야기 주제 혹은 컨셉 정하기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스티커와 사인펜을 활용하여 </a:t>
            </a:r>
            <a:r>
              <a:rPr lang="ko-KR" altLang="en-US" sz="1400" dirty="0" err="1">
                <a:solidFill>
                  <a:schemeClr val="bg1"/>
                </a:solidFill>
              </a:rPr>
              <a:t>오조봇</a:t>
            </a:r>
            <a:r>
              <a:rPr lang="ko-KR" altLang="en-US" sz="1400" dirty="0">
                <a:solidFill>
                  <a:schemeClr val="bg1"/>
                </a:solidFill>
              </a:rPr>
              <a:t> 스토리 맵 제작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</a:p>
          <a:p>
            <a:pPr algn="ctr">
              <a:lnSpc>
                <a:spcPct val="150000"/>
              </a:lnSpc>
            </a:pPr>
            <a:r>
              <a:rPr lang="ko-KR" altLang="en-US" sz="1400" dirty="0" err="1">
                <a:solidFill>
                  <a:schemeClr val="bg1"/>
                </a:solidFill>
              </a:rPr>
              <a:t>오조봇을</a:t>
            </a:r>
            <a:r>
              <a:rPr lang="ko-KR" altLang="en-US" sz="1400" dirty="0">
                <a:solidFill>
                  <a:schemeClr val="bg1"/>
                </a:solidFill>
              </a:rPr>
              <a:t> 활용</a:t>
            </a:r>
            <a:endParaRPr lang="en-US" altLang="ko-KR" sz="14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</a:rPr>
              <a:t>하여 </a:t>
            </a:r>
            <a:r>
              <a:rPr lang="ko-KR" altLang="en-US" sz="1400" dirty="0" err="1">
                <a:solidFill>
                  <a:schemeClr val="bg1"/>
                </a:solidFill>
              </a:rPr>
              <a:t>스토리텔링하기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2000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학기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전중후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원하는 때에 스토리텔링이 필요할 시 활용할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배운 교과 내용을 정리할 때도 활용할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짝 그리고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모둠별로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협업하여 스토리텔링을 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종이에 선을 매직으로 그린 뒤 선 주위에 글씨를 쓰면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오조봇이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잘못 인식할 수 있으므로 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   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검이 아닌 다른 색으로 글씨를 쓰는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선을 그릴 때는 일정한 두께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(0.5mm)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를 유지하여 그리는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창체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오조봇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/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/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 매직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오조봇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전용 스티커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절 도화지 등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CC1AB58-1CE9-4746-8387-A6BEF698022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19322" y="4649643"/>
            <a:ext cx="2057702" cy="93592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33362FC-62D1-4928-957E-7304E6FA4928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67" t="16750" r="21078" b="14735"/>
          <a:stretch/>
        </p:blipFill>
        <p:spPr>
          <a:xfrm rot="5400000">
            <a:off x="3243733" y="5670981"/>
            <a:ext cx="1336958" cy="125012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1B6CC04-A9B6-42B4-838B-30C16EF66E5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33550" y="4631995"/>
            <a:ext cx="1848159" cy="179973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901BB53-4D34-4672-8E82-99261EAA7A9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549037" y="4613981"/>
            <a:ext cx="1609590" cy="21665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이야기를 만들 스토리의 컨셉을 정해봅시다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242497"/>
              </p:ext>
            </p:extLst>
          </p:nvPr>
        </p:nvGraphicFramePr>
        <p:xfrm>
          <a:off x="432436" y="2428303"/>
          <a:ext cx="6734049" cy="11911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255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표현하고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싶은 주제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스토리 흐름</a:t>
                      </a:r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표현 방법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구상한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스토리를 스티커와 사인펜을 활용하여 표현해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176</Words>
  <Application>Microsoft Office PowerPoint</Application>
  <PresentationFormat>사용자 지정</PresentationFormat>
  <Paragraphs>23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임보라</cp:lastModifiedBy>
  <cp:revision>40</cp:revision>
  <dcterms:created xsi:type="dcterms:W3CDTF">2023-06-01T14:19:55Z</dcterms:created>
  <dcterms:modified xsi:type="dcterms:W3CDTF">2024-12-11T02:27:38Z</dcterms:modified>
  <cp:version/>
</cp:coreProperties>
</file>