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75" autoAdjust="0"/>
    <p:restoredTop sz="86417" autoAdjust="0"/>
  </p:normalViewPr>
  <p:slideViewPr>
    <p:cSldViewPr>
      <p:cViewPr varScale="1">
        <p:scale>
          <a:sx n="64" d="100"/>
          <a:sy n="64" d="100"/>
        </p:scale>
        <p:origin x="3780" y="72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12/10/2024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12/10/2024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인공지능 동작 인식 게임 만들기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571170" y="1289778"/>
            <a:ext cx="5716270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인공지능을 활용하여 동작 인식 게임을 만들 수 있다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3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41935" y="6947217"/>
            <a:ext cx="2231390" cy="1026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설계</a:t>
            </a:r>
            <a:r>
              <a:rPr lang="en-US" altLang="ko-KR" sz="1400" dirty="0">
                <a:solidFill>
                  <a:schemeClr val="bg1"/>
                </a:solidFill>
              </a:rPr>
              <a:t>)</a:t>
            </a:r>
            <a:r>
              <a:rPr lang="ko-KR" altLang="en-US" sz="1400" dirty="0">
                <a:solidFill>
                  <a:schemeClr val="bg1"/>
                </a:solidFill>
              </a:rPr>
              <a:t>배경 및 오브젝트를 정하고 게임 디자인하기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48731" y="6947217"/>
            <a:ext cx="2174875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제작</a:t>
            </a:r>
            <a:r>
              <a:rPr lang="en-US" altLang="ko-KR" sz="1400" dirty="0">
                <a:solidFill>
                  <a:schemeClr val="bg1"/>
                </a:solidFill>
              </a:rPr>
              <a:t>)  </a:t>
            </a:r>
            <a:r>
              <a:rPr lang="ko-KR" altLang="en-US" sz="1400" dirty="0">
                <a:solidFill>
                  <a:schemeClr val="bg1"/>
                </a:solidFill>
              </a:rPr>
              <a:t>오브젝트에 인공지능을 활용한 코드 </a:t>
            </a:r>
            <a:r>
              <a:rPr lang="ko-KR" altLang="en-US" sz="1400" dirty="0" err="1">
                <a:solidFill>
                  <a:schemeClr val="bg1"/>
                </a:solidFill>
              </a:rPr>
              <a:t>만들어주기</a:t>
            </a:r>
            <a:endParaRPr lang="ko-KR" altLang="en-US" sz="1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98424" y="6947217"/>
            <a:ext cx="2335530" cy="705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공유</a:t>
            </a:r>
            <a:r>
              <a:rPr lang="en-US" altLang="ko-KR" sz="1400" dirty="0">
                <a:solidFill>
                  <a:schemeClr val="bg1"/>
                </a:solidFill>
              </a:rPr>
              <a:t>)  </a:t>
            </a:r>
            <a:r>
              <a:rPr lang="ko-KR" altLang="en-US" sz="1400" dirty="0">
                <a:solidFill>
                  <a:schemeClr val="bg1"/>
                </a:solidFill>
              </a:rPr>
              <a:t>완성된 게임 체험 및 발표하기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349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카메라 앞에서 몸을 열심히 움직여야 이길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나만의 창의적인 배경과 오브젝트를 활용한다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난이도를 직접 조절해가며 게임을 만든다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인공지능이 어떻게 활용되었는지 생각하며 활동에 참여한다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창체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체육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실과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초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3~6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디벗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엔트리</a:t>
            </a: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7284FB5C-BADA-4BE3-8A15-D686CE3A789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781734" y="4662641"/>
            <a:ext cx="2095290" cy="178627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B004FC6-969B-4FE7-B5C0-03C1196837FC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92323" y="4655412"/>
            <a:ext cx="2142717" cy="179349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1B5EF96-ECEB-4F45-97BD-29241BCCA372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266759" y="4651566"/>
            <a:ext cx="2096279" cy="180748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어떤 배경과 오브젝트를 활용하여 게임을 만들지 그림으로 디자인해 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4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1813108"/>
              </p:ext>
            </p:extLst>
          </p:nvPr>
        </p:nvGraphicFramePr>
        <p:xfrm>
          <a:off x="432436" y="2293620"/>
          <a:ext cx="6734049" cy="34707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340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70797"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05" name="TextBox 80"/>
          <p:cNvSpPr txBox="1"/>
          <p:nvPr/>
        </p:nvSpPr>
        <p:spPr>
          <a:xfrm>
            <a:off x="412447" y="5840542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내 오브젝트에 들어갈 코드를 작성해 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1006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57142"/>
              </p:ext>
            </p:extLst>
          </p:nvPr>
        </p:nvGraphicFramePr>
        <p:xfrm>
          <a:off x="432436" y="6321971"/>
          <a:ext cx="6734049" cy="35553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4233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114</Words>
  <Application>Microsoft Office PowerPoint</Application>
  <PresentationFormat>사용자 지정</PresentationFormat>
  <Paragraphs>15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?? ??</vt:lpstr>
      <vt:lpstr>맑은 고딕 Semilight</vt:lpstr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38</cp:revision>
  <dcterms:created xsi:type="dcterms:W3CDTF">2023-06-01T14:19:55Z</dcterms:created>
  <dcterms:modified xsi:type="dcterms:W3CDTF">2024-12-10T11:58:05Z</dcterms:modified>
  <cp:version/>
</cp:coreProperties>
</file>