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>
  <p:sldMasterIdLst>
    <p:sldMasterId id="2147483648" r:id="rId1"/>
  </p:sldMasterIdLst>
  <p:sldIdLst>
    <p:sldId id="260" r:id="rId2"/>
    <p:sldId id="261" r:id="rId3"/>
  </p:sldIdLst>
  <p:sldSz cx="7562850" cy="10696575"/>
  <p:notesSz cx="10696575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4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875" autoAdjust="0"/>
    <p:restoredTop sz="86417" autoAdjust="0"/>
  </p:normalViewPr>
  <p:slideViewPr>
    <p:cSldViewPr>
      <p:cViewPr varScale="1">
        <p:scale>
          <a:sx n="46" d="100"/>
          <a:sy n="46" d="100"/>
        </p:scale>
        <p:origin x="3134" y="43"/>
      </p:cViewPr>
      <p:guideLst>
        <p:guide orient="horz" pos="2149"/>
        <p:guide pos="2880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10/22/2024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텍스트, 스크린샷이(가) 표시된 사진&#10;&#10;자동 생성된 설명">
            <a:extLst>
              <a:ext uri="{FF2B5EF4-FFF2-40B4-BE49-F238E27FC236}">
                <a16:creationId xmlns:a16="http://schemas.microsoft.com/office/drawing/2014/main" id="{0C8FE631-C27F-5E82-B1B1-AFD25073968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562477" cy="10696575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BBF8325-0EDA-2A44-1BF9-6E94955F428C}"/>
              </a:ext>
            </a:extLst>
          </p:cNvPr>
          <p:cNvSpPr txBox="1"/>
          <p:nvPr/>
        </p:nvSpPr>
        <p:spPr>
          <a:xfrm>
            <a:off x="2257425" y="4433887"/>
            <a:ext cx="277511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>
                <a:solidFill>
                  <a:srgbClr val="FF0000"/>
                </a:solidFill>
                <a:latin typeface="ADLaM Display" panose="020F0502020204030204" pitchFamily="2" charset="0"/>
                <a:cs typeface="ADLaM Display" panose="020F0502020204030204" pitchFamily="2" charset="0"/>
              </a:rPr>
              <a:t>이 부분을 더블 클릭하여 주소를 넣으세요</a:t>
            </a:r>
          </a:p>
        </p:txBody>
      </p:sp>
    </p:spTree>
    <p:extLst>
      <p:ext uri="{BB962C8B-B14F-4D97-AF65-F5344CB8AC3E}">
        <p14:creationId xmlns:p14="http://schemas.microsoft.com/office/powerpoint/2010/main" val="14220513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텍스트, 스크린샷, 디자인이(가) 표시된 사진&#10;&#10;자동 생성된 설명">
            <a:extLst>
              <a:ext uri="{FF2B5EF4-FFF2-40B4-BE49-F238E27FC236}">
                <a16:creationId xmlns:a16="http://schemas.microsoft.com/office/drawing/2014/main" id="{CC7D64CC-F834-B628-04CD-88F4A3901F6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" y="694"/>
            <a:ext cx="7561497" cy="10695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1805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6</Words>
  <Application>Microsoft Office PowerPoint</Application>
  <PresentationFormat>사용자 지정</PresentationFormat>
  <Paragraphs>1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6" baseType="lpstr">
      <vt:lpstr>ADLaM Display</vt:lpstr>
      <vt:lpstr>Arial</vt:lpstr>
      <vt:lpstr>Calibri</vt:lpstr>
      <vt:lpstr>Office Theme</vt:lpstr>
      <vt:lpstr>PowerPoint 프레젠테이션</vt:lpstr>
      <vt:lpstr>PowerPoint 프레젠테이션</vt:lpstr>
    </vt:vector>
  </TitlesOfParts>
  <Manager/>
  <Company>officegen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함초롱</cp:lastModifiedBy>
  <cp:revision>36</cp:revision>
  <dcterms:created xsi:type="dcterms:W3CDTF">2023-06-01T14:19:55Z</dcterms:created>
  <dcterms:modified xsi:type="dcterms:W3CDTF">2024-10-21T15:42:54Z</dcterms:modified>
  <cp:version/>
</cp:coreProperties>
</file>