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7562850" cy="10696575"/>
  <p:notesSz cx="10696575" cy="75628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1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F795CC9-E9E9-4EA3-B36B-21EB0E8037A3}" v="2" dt="2023-07-13T21:53:55.55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3132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T김홍순" userId="8f7c43f6-08d2-469e-af2b-a7c65575dd83" providerId="ADAL" clId="{9F795CC9-E9E9-4EA3-B36B-21EB0E8037A3}"/>
    <pc:docChg chg="undo custSel modSld">
      <pc:chgData name="TT김홍순" userId="8f7c43f6-08d2-469e-af2b-a7c65575dd83" providerId="ADAL" clId="{9F795CC9-E9E9-4EA3-B36B-21EB0E8037A3}" dt="2023-07-13T21:54:16.588" v="24" actId="14100"/>
      <pc:docMkLst>
        <pc:docMk/>
      </pc:docMkLst>
      <pc:sldChg chg="addSp modSp mod">
        <pc:chgData name="TT김홍순" userId="8f7c43f6-08d2-469e-af2b-a7c65575dd83" providerId="ADAL" clId="{9F795CC9-E9E9-4EA3-B36B-21EB0E8037A3}" dt="2023-07-13T21:54:16.588" v="24" actId="14100"/>
        <pc:sldMkLst>
          <pc:docMk/>
          <pc:sldMk cId="0" sldId="257"/>
        </pc:sldMkLst>
        <pc:picChg chg="add mod modCrop">
          <ac:chgData name="TT김홍순" userId="8f7c43f6-08d2-469e-af2b-a7c65575dd83" providerId="ADAL" clId="{9F795CC9-E9E9-4EA3-B36B-21EB0E8037A3}" dt="2023-07-13T21:54:16.588" v="24" actId="14100"/>
          <ac:picMkLst>
            <pc:docMk/>
            <pc:sldMk cId="0" sldId="257"/>
            <ac:picMk id="7" creationId="{C064AD3E-0F6C-3A7A-AD07-B575632193D8}"/>
          </ac:picMkLst>
        </pc:picChg>
        <pc:picChg chg="add mod modCrop">
          <ac:chgData name="TT김홍순" userId="8f7c43f6-08d2-469e-af2b-a7c65575dd83" providerId="ADAL" clId="{9F795CC9-E9E9-4EA3-B36B-21EB0E8037A3}" dt="2023-07-13T21:54:14.933" v="23" actId="14100"/>
          <ac:picMkLst>
            <pc:docMk/>
            <pc:sldMk cId="0" sldId="257"/>
            <ac:picMk id="11" creationId="{4DEA42CD-3ABD-BB4F-6BE9-6E543B9A3014}"/>
          </ac:picMkLst>
        </pc:picChg>
      </pc:sldChg>
    </pc:docChg>
  </pc:docChgLst>
  <pc:docChgLst>
    <pc:chgData name="TT김홍순" userId="8f7c43f6-08d2-469e-af2b-a7c65575dd83" providerId="ADAL" clId="{075878EB-30C9-413B-A460-6D7222DE5741}"/>
    <pc:docChg chg="undo custSel delSld modSld">
      <pc:chgData name="TT김홍순" userId="8f7c43f6-08d2-469e-af2b-a7c65575dd83" providerId="ADAL" clId="{075878EB-30C9-413B-A460-6D7222DE5741}" dt="2023-07-12T05:16:54.367" v="848"/>
      <pc:docMkLst>
        <pc:docMk/>
      </pc:docMkLst>
      <pc:sldChg chg="del">
        <pc:chgData name="TT김홍순" userId="8f7c43f6-08d2-469e-af2b-a7c65575dd83" providerId="ADAL" clId="{075878EB-30C9-413B-A460-6D7222DE5741}" dt="2023-07-12T04:42:33.923" v="0" actId="47"/>
        <pc:sldMkLst>
          <pc:docMk/>
          <pc:sldMk cId="0" sldId="256"/>
        </pc:sldMkLst>
      </pc:sldChg>
      <pc:sldChg chg="addSp delSp modSp mod">
        <pc:chgData name="TT김홍순" userId="8f7c43f6-08d2-469e-af2b-a7c65575dd83" providerId="ADAL" clId="{075878EB-30C9-413B-A460-6D7222DE5741}" dt="2023-07-12T05:16:54.367" v="848"/>
        <pc:sldMkLst>
          <pc:docMk/>
          <pc:sldMk cId="0" sldId="257"/>
        </pc:sldMkLst>
        <pc:spChg chg="mod">
          <ac:chgData name="TT김홍순" userId="8f7c43f6-08d2-469e-af2b-a7c65575dd83" providerId="ADAL" clId="{075878EB-30C9-413B-A460-6D7222DE5741}" dt="2023-07-12T04:42:46.635" v="22" actId="20577"/>
          <ac:spMkLst>
            <pc:docMk/>
            <pc:sldMk cId="0" sldId="257"/>
            <ac:spMk id="2" creationId="{61D55F6E-48EA-431C-800C-0E8E59F3E83B}"/>
          </ac:spMkLst>
        </pc:spChg>
        <pc:spChg chg="mod">
          <ac:chgData name="TT김홍순" userId="8f7c43f6-08d2-469e-af2b-a7c65575dd83" providerId="ADAL" clId="{075878EB-30C9-413B-A460-6D7222DE5741}" dt="2023-07-12T05:06:35.315" v="36" actId="1076"/>
          <ac:spMkLst>
            <pc:docMk/>
            <pc:sldMk cId="0" sldId="257"/>
            <ac:spMk id="46" creationId="{B78E00BA-130E-48D1-B477-05DB7845F8EA}"/>
          </ac:spMkLst>
        </pc:spChg>
        <pc:spChg chg="mod">
          <ac:chgData name="TT김홍순" userId="8f7c43f6-08d2-469e-af2b-a7c65575dd83" providerId="ADAL" clId="{075878EB-30C9-413B-A460-6D7222DE5741}" dt="2023-07-12T05:13:08.500" v="408"/>
          <ac:spMkLst>
            <pc:docMk/>
            <pc:sldMk cId="0" sldId="257"/>
            <ac:spMk id="47" creationId="{553B2AE8-2178-4229-BC2D-15F6D31B05A0}"/>
          </ac:spMkLst>
        </pc:spChg>
        <pc:spChg chg="mod">
          <ac:chgData name="TT김홍순" userId="8f7c43f6-08d2-469e-af2b-a7c65575dd83" providerId="ADAL" clId="{075878EB-30C9-413B-A460-6D7222DE5741}" dt="2023-07-12T05:13:15.055" v="431"/>
          <ac:spMkLst>
            <pc:docMk/>
            <pc:sldMk cId="0" sldId="257"/>
            <ac:spMk id="49" creationId="{057C1010-C3FE-4D2C-B909-98CA48716D8A}"/>
          </ac:spMkLst>
        </pc:spChg>
        <pc:spChg chg="mod">
          <ac:chgData name="TT김홍순" userId="8f7c43f6-08d2-469e-af2b-a7c65575dd83" providerId="ADAL" clId="{075878EB-30C9-413B-A460-6D7222DE5741}" dt="2023-07-12T05:13:20.538" v="448"/>
          <ac:spMkLst>
            <pc:docMk/>
            <pc:sldMk cId="0" sldId="257"/>
            <ac:spMk id="50" creationId="{494CA3A5-FD7E-4CBB-84AD-8E52C82DE9CD}"/>
          </ac:spMkLst>
        </pc:spChg>
        <pc:spChg chg="mod">
          <ac:chgData name="TT김홍순" userId="8f7c43f6-08d2-469e-af2b-a7c65575dd83" providerId="ADAL" clId="{075878EB-30C9-413B-A460-6D7222DE5741}" dt="2023-07-12T05:13:58.457" v="459"/>
          <ac:spMkLst>
            <pc:docMk/>
            <pc:sldMk cId="0" sldId="257"/>
            <ac:spMk id="53" creationId="{B6FAF608-4958-447A-9D84-D797A8EDF6DB}"/>
          </ac:spMkLst>
        </pc:spChg>
        <pc:spChg chg="mod">
          <ac:chgData name="TT김홍순" userId="8f7c43f6-08d2-469e-af2b-a7c65575dd83" providerId="ADAL" clId="{075878EB-30C9-413B-A460-6D7222DE5741}" dt="2023-07-12T05:14:30.637" v="532"/>
          <ac:spMkLst>
            <pc:docMk/>
            <pc:sldMk cId="0" sldId="257"/>
            <ac:spMk id="54" creationId="{08528624-532A-41FD-8E7F-ACF5D79ED617}"/>
          </ac:spMkLst>
        </pc:spChg>
        <pc:spChg chg="mod">
          <ac:chgData name="TT김홍순" userId="8f7c43f6-08d2-469e-af2b-a7c65575dd83" providerId="ADAL" clId="{075878EB-30C9-413B-A460-6D7222DE5741}" dt="2023-07-12T05:14:39.633" v="555" actId="20577"/>
          <ac:spMkLst>
            <pc:docMk/>
            <pc:sldMk cId="0" sldId="257"/>
            <ac:spMk id="56" creationId="{EC4EDEAA-F29A-49E3-AC8F-2D34CF5AB58E}"/>
          </ac:spMkLst>
        </pc:spChg>
        <pc:spChg chg="mod">
          <ac:chgData name="TT김홍순" userId="8f7c43f6-08d2-469e-af2b-a7c65575dd83" providerId="ADAL" clId="{075878EB-30C9-413B-A460-6D7222DE5741}" dt="2023-07-12T05:14:48.991" v="580"/>
          <ac:spMkLst>
            <pc:docMk/>
            <pc:sldMk cId="0" sldId="257"/>
            <ac:spMk id="59" creationId="{299FA31C-21AD-4725-B994-A7ED4E0C5149}"/>
          </ac:spMkLst>
        </pc:spChg>
        <pc:spChg chg="mod">
          <ac:chgData name="TT김홍순" userId="8f7c43f6-08d2-469e-af2b-a7c65575dd83" providerId="ADAL" clId="{075878EB-30C9-413B-A460-6D7222DE5741}" dt="2023-07-12T05:15:22.554" v="619" actId="20577"/>
          <ac:spMkLst>
            <pc:docMk/>
            <pc:sldMk cId="0" sldId="257"/>
            <ac:spMk id="61" creationId="{0121DC96-6A17-465D-95F7-30715A615E48}"/>
          </ac:spMkLst>
        </pc:spChg>
        <pc:spChg chg="mod">
          <ac:chgData name="TT김홍순" userId="8f7c43f6-08d2-469e-af2b-a7c65575dd83" providerId="ADAL" clId="{075878EB-30C9-413B-A460-6D7222DE5741}" dt="2023-07-12T05:15:37.092" v="661"/>
          <ac:spMkLst>
            <pc:docMk/>
            <pc:sldMk cId="0" sldId="257"/>
            <ac:spMk id="68" creationId="{3C1D088A-0754-4E12-9C68-85B797FAF3FD}"/>
          </ac:spMkLst>
        </pc:spChg>
        <pc:spChg chg="mod">
          <ac:chgData name="TT김홍순" userId="8f7c43f6-08d2-469e-af2b-a7c65575dd83" providerId="ADAL" clId="{075878EB-30C9-413B-A460-6D7222DE5741}" dt="2023-07-12T05:15:46.830" v="688"/>
          <ac:spMkLst>
            <pc:docMk/>
            <pc:sldMk cId="0" sldId="257"/>
            <ac:spMk id="69" creationId="{CBB67C21-A783-4259-9151-39B0CD47E1B6}"/>
          </ac:spMkLst>
        </pc:spChg>
        <pc:spChg chg="mod">
          <ac:chgData name="TT김홍순" userId="8f7c43f6-08d2-469e-af2b-a7c65575dd83" providerId="ADAL" clId="{075878EB-30C9-413B-A460-6D7222DE5741}" dt="2023-07-12T05:15:56.439" v="713" actId="20577"/>
          <ac:spMkLst>
            <pc:docMk/>
            <pc:sldMk cId="0" sldId="257"/>
            <ac:spMk id="70" creationId="{459FF5A7-4A3D-4390-B9B1-90912C75361D}"/>
          </ac:spMkLst>
        </pc:spChg>
        <pc:spChg chg="mod">
          <ac:chgData name="TT김홍순" userId="8f7c43f6-08d2-469e-af2b-a7c65575dd83" providerId="ADAL" clId="{075878EB-30C9-413B-A460-6D7222DE5741}" dt="2023-07-12T05:16:17.229" v="746"/>
          <ac:spMkLst>
            <pc:docMk/>
            <pc:sldMk cId="0" sldId="257"/>
            <ac:spMk id="71" creationId="{E501FE10-5FAA-457E-91BA-EC8C218E10DD}"/>
          </ac:spMkLst>
        </pc:spChg>
        <pc:spChg chg="mod">
          <ac:chgData name="TT김홍순" userId="8f7c43f6-08d2-469e-af2b-a7c65575dd83" providerId="ADAL" clId="{075878EB-30C9-413B-A460-6D7222DE5741}" dt="2023-07-12T05:16:41.466" v="814"/>
          <ac:spMkLst>
            <pc:docMk/>
            <pc:sldMk cId="0" sldId="257"/>
            <ac:spMk id="72" creationId="{D5E8F4C1-0713-4FC9-80C3-8FD9D49CEC1B}"/>
          </ac:spMkLst>
        </pc:spChg>
        <pc:spChg chg="mod">
          <ac:chgData name="TT김홍순" userId="8f7c43f6-08d2-469e-af2b-a7c65575dd83" providerId="ADAL" clId="{075878EB-30C9-413B-A460-6D7222DE5741}" dt="2023-07-12T05:16:54.367" v="848"/>
          <ac:spMkLst>
            <pc:docMk/>
            <pc:sldMk cId="0" sldId="257"/>
            <ac:spMk id="73" creationId="{EF005C08-B7D2-4602-AC7A-539E39DF170B}"/>
          </ac:spMkLst>
        </pc:spChg>
        <pc:spChg chg="mod">
          <ac:chgData name="TT김홍순" userId="8f7c43f6-08d2-469e-af2b-a7c65575dd83" providerId="ADAL" clId="{075878EB-30C9-413B-A460-6D7222DE5741}" dt="2023-07-12T05:14:10.343" v="467" actId="20577"/>
          <ac:spMkLst>
            <pc:docMk/>
            <pc:sldMk cId="0" sldId="257"/>
            <ac:spMk id="74" creationId="{64C724CB-20C2-4DBB-997F-CAD3AB00785D}"/>
          </ac:spMkLst>
        </pc:spChg>
        <pc:spChg chg="mod">
          <ac:chgData name="TT김홍순" userId="8f7c43f6-08d2-469e-af2b-a7c65575dd83" providerId="ADAL" clId="{075878EB-30C9-413B-A460-6D7222DE5741}" dt="2023-07-12T05:14:07.831" v="465" actId="20577"/>
          <ac:spMkLst>
            <pc:docMk/>
            <pc:sldMk cId="0" sldId="257"/>
            <ac:spMk id="75" creationId="{BE6418DA-FBD7-4BAE-BF86-BC592E0F89E8}"/>
          </ac:spMkLst>
        </pc:spChg>
        <pc:spChg chg="mod">
          <ac:chgData name="TT김홍순" userId="8f7c43f6-08d2-469e-af2b-a7c65575dd83" providerId="ADAL" clId="{075878EB-30C9-413B-A460-6D7222DE5741}" dt="2023-07-12T05:14:05.210" v="463" actId="20577"/>
          <ac:spMkLst>
            <pc:docMk/>
            <pc:sldMk cId="0" sldId="257"/>
            <ac:spMk id="76" creationId="{D2DC3C27-1E38-42BC-A461-D6B583943331}"/>
          </ac:spMkLst>
        </pc:spChg>
        <pc:spChg chg="mod">
          <ac:chgData name="TT김홍순" userId="8f7c43f6-08d2-469e-af2b-a7c65575dd83" providerId="ADAL" clId="{075878EB-30C9-413B-A460-6D7222DE5741}" dt="2023-07-12T05:14:00.864" v="461" actId="20577"/>
          <ac:spMkLst>
            <pc:docMk/>
            <pc:sldMk cId="0" sldId="257"/>
            <ac:spMk id="77" creationId="{8913461A-BDF2-41BA-AB6F-020678EACD46}"/>
          </ac:spMkLst>
        </pc:spChg>
        <pc:spChg chg="mod">
          <ac:chgData name="TT김홍순" userId="8f7c43f6-08d2-469e-af2b-a7c65575dd83" providerId="ADAL" clId="{075878EB-30C9-413B-A460-6D7222DE5741}" dt="2023-07-12T05:14:57.123" v="590" actId="20577"/>
          <ac:spMkLst>
            <pc:docMk/>
            <pc:sldMk cId="0" sldId="257"/>
            <ac:spMk id="78" creationId="{75B4EFF9-E409-4467-9B06-86406B127150}"/>
          </ac:spMkLst>
        </pc:spChg>
        <pc:spChg chg="mod">
          <ac:chgData name="TT김홍순" userId="8f7c43f6-08d2-469e-af2b-a7c65575dd83" providerId="ADAL" clId="{075878EB-30C9-413B-A460-6D7222DE5741}" dt="2023-07-12T05:14:56.048" v="588"/>
          <ac:spMkLst>
            <pc:docMk/>
            <pc:sldMk cId="0" sldId="257"/>
            <ac:spMk id="79" creationId="{2DAA5D97-3C8D-46A8-B923-B5BD317A0967}"/>
          </ac:spMkLst>
        </pc:spChg>
        <pc:spChg chg="mod">
          <ac:chgData name="TT김홍순" userId="8f7c43f6-08d2-469e-af2b-a7c65575dd83" providerId="ADAL" clId="{075878EB-30C9-413B-A460-6D7222DE5741}" dt="2023-07-12T05:14:50.886" v="582" actId="20577"/>
          <ac:spMkLst>
            <pc:docMk/>
            <pc:sldMk cId="0" sldId="257"/>
            <ac:spMk id="80" creationId="{5F7107F9-D820-4525-BE40-05E72759789B}"/>
          </ac:spMkLst>
        </pc:spChg>
        <pc:spChg chg="mod">
          <ac:chgData name="TT김홍순" userId="8f7c43f6-08d2-469e-af2b-a7c65575dd83" providerId="ADAL" clId="{075878EB-30C9-413B-A460-6D7222DE5741}" dt="2023-07-12T05:12:49.993" v="362" actId="14100"/>
          <ac:spMkLst>
            <pc:docMk/>
            <pc:sldMk cId="0" sldId="257"/>
            <ac:spMk id="81" creationId="{E034FEDA-ED79-4CA6-947B-2EB333355490}"/>
          </ac:spMkLst>
        </pc:spChg>
        <pc:spChg chg="mod">
          <ac:chgData name="TT김홍순" userId="8f7c43f6-08d2-469e-af2b-a7c65575dd83" providerId="ADAL" clId="{075878EB-30C9-413B-A460-6D7222DE5741}" dt="2023-07-12T05:11:35.177" v="120"/>
          <ac:spMkLst>
            <pc:docMk/>
            <pc:sldMk cId="0" sldId="257"/>
            <ac:spMk id="82" creationId="{04442084-253F-4C35-A819-1842A0352488}"/>
          </ac:spMkLst>
        </pc:spChg>
        <pc:spChg chg="mod">
          <ac:chgData name="TT김홍순" userId="8f7c43f6-08d2-469e-af2b-a7c65575dd83" providerId="ADAL" clId="{075878EB-30C9-413B-A460-6D7222DE5741}" dt="2023-07-12T05:12:01.368" v="253" actId="20577"/>
          <ac:spMkLst>
            <pc:docMk/>
            <pc:sldMk cId="0" sldId="257"/>
            <ac:spMk id="83" creationId="{462F51E0-2F57-4514-9502-E30DD1D28895}"/>
          </ac:spMkLst>
        </pc:spChg>
        <pc:spChg chg="mod">
          <ac:chgData name="TT김홍순" userId="8f7c43f6-08d2-469e-af2b-a7c65575dd83" providerId="ADAL" clId="{075878EB-30C9-413B-A460-6D7222DE5741}" dt="2023-07-12T05:12:36.189" v="349" actId="20577"/>
          <ac:spMkLst>
            <pc:docMk/>
            <pc:sldMk cId="0" sldId="257"/>
            <ac:spMk id="84" creationId="{3F8BF87A-1172-4F90-B9AB-266EB229616E}"/>
          </ac:spMkLst>
        </pc:spChg>
        <pc:spChg chg="del">
          <ac:chgData name="TT김홍순" userId="8f7c43f6-08d2-469e-af2b-a7c65575dd83" providerId="ADAL" clId="{075878EB-30C9-413B-A460-6D7222DE5741}" dt="2023-07-12T04:42:36.938" v="1" actId="478"/>
          <ac:spMkLst>
            <pc:docMk/>
            <pc:sldMk cId="0" sldId="257"/>
            <ac:spMk id="85" creationId="{63A6AA0E-D548-4FD4-84B2-0346A333C5C9}"/>
          </ac:spMkLst>
        </pc:spChg>
        <pc:grpChg chg="del">
          <ac:chgData name="TT김홍순" userId="8f7c43f6-08d2-469e-af2b-a7c65575dd83" providerId="ADAL" clId="{075878EB-30C9-413B-A460-6D7222DE5741}" dt="2023-07-12T05:07:28.490" v="37" actId="478"/>
          <ac:grpSpMkLst>
            <pc:docMk/>
            <pc:sldMk cId="0" sldId="257"/>
            <ac:grpSpMk id="1005" creationId="{00000000-0000-0000-0000-000000000000}"/>
          </ac:grpSpMkLst>
        </pc:grpChg>
        <pc:grpChg chg="del">
          <ac:chgData name="TT김홍순" userId="8f7c43f6-08d2-469e-af2b-a7c65575dd83" providerId="ADAL" clId="{075878EB-30C9-413B-A460-6D7222DE5741}" dt="2023-07-12T05:07:51.493" v="45" actId="478"/>
          <ac:grpSpMkLst>
            <pc:docMk/>
            <pc:sldMk cId="0" sldId="257"/>
            <ac:grpSpMk id="1011" creationId="{00000000-0000-0000-0000-000000000000}"/>
          </ac:grpSpMkLst>
        </pc:grpChg>
        <pc:picChg chg="add mod">
          <ac:chgData name="TT김홍순" userId="8f7c43f6-08d2-469e-af2b-a7c65575dd83" providerId="ADAL" clId="{075878EB-30C9-413B-A460-6D7222DE5741}" dt="2023-07-12T05:07:40.196" v="44" actId="1076"/>
          <ac:picMkLst>
            <pc:docMk/>
            <pc:sldMk cId="0" sldId="257"/>
            <ac:picMk id="5" creationId="{C9482E01-5400-DDD6-EAE4-EE82401BD7F9}"/>
          </ac:picMkLst>
        </pc:picChg>
        <pc:picChg chg="add mod">
          <ac:chgData name="TT김홍순" userId="8f7c43f6-08d2-469e-af2b-a7c65575dd83" providerId="ADAL" clId="{075878EB-30C9-413B-A460-6D7222DE5741}" dt="2023-07-12T05:08:02.095" v="51" actId="14100"/>
          <ac:picMkLst>
            <pc:docMk/>
            <pc:sldMk cId="0" sldId="257"/>
            <ac:picMk id="8" creationId="{FBA2EFA8-FDE4-EA55-D12E-5E706BA23FA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19" Type="http://schemas.openxmlformats.org/officeDocument/2006/relationships/image" Target="../media/image18.jpe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75619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560710"/>
            <a:ext cx="7074140" cy="610426"/>
            <a:chOff x="242147" y="560710"/>
            <a:chExt cx="7074140" cy="610426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2147" y="560710"/>
              <a:ext cx="7074140" cy="610426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242147" y="10318133"/>
            <a:ext cx="7074140" cy="67743"/>
            <a:chOff x="242147" y="10318133"/>
            <a:chExt cx="7074140" cy="67743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42147" y="10318133"/>
              <a:ext cx="7074140" cy="67743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218302" y="2292613"/>
            <a:ext cx="3515031" cy="2237444"/>
            <a:chOff x="218302" y="2292613"/>
            <a:chExt cx="3515031" cy="2237444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18302" y="2292613"/>
              <a:ext cx="3515031" cy="2237444"/>
            </a:xfrm>
            <a:prstGeom prst="rect">
              <a:avLst/>
            </a:prstGeom>
          </p:spPr>
        </p:pic>
      </p:grpSp>
      <p:pic>
        <p:nvPicPr>
          <p:cNvPr id="27" name="Object 26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91672" y="599392"/>
            <a:ext cx="6607624" cy="553662"/>
          </a:xfrm>
          <a:prstGeom prst="rect">
            <a:avLst/>
          </a:prstGeom>
        </p:spPr>
      </p:pic>
      <p:pic>
        <p:nvPicPr>
          <p:cNvPr id="28" name="Object 27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394658" y="1823020"/>
            <a:ext cx="936121" cy="353321"/>
          </a:xfrm>
          <a:prstGeom prst="rect">
            <a:avLst/>
          </a:prstGeom>
        </p:spPr>
      </p:pic>
      <p:grpSp>
        <p:nvGrpSpPr>
          <p:cNvPr id="1009" name="그룹 1009"/>
          <p:cNvGrpSpPr/>
          <p:nvPr/>
        </p:nvGrpSpPr>
        <p:grpSpPr>
          <a:xfrm>
            <a:off x="202437" y="1809883"/>
            <a:ext cx="2122038" cy="310399"/>
            <a:chOff x="202437" y="1809883"/>
            <a:chExt cx="2122038" cy="310399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02437" y="1809883"/>
              <a:ext cx="2122038" cy="310399"/>
            </a:xfrm>
            <a:prstGeom prst="rect">
              <a:avLst/>
            </a:prstGeom>
          </p:spPr>
        </p:pic>
      </p:grpSp>
      <p:pic>
        <p:nvPicPr>
          <p:cNvPr id="32" name="Object 31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2413" y="1834134"/>
            <a:ext cx="2145226" cy="284521"/>
          </a:xfrm>
          <a:prstGeom prst="rect">
            <a:avLst/>
          </a:prstGeom>
        </p:spPr>
      </p:pic>
      <p:grpSp>
        <p:nvGrpSpPr>
          <p:cNvPr id="1010" name="그룹 1010"/>
          <p:cNvGrpSpPr/>
          <p:nvPr/>
        </p:nvGrpSpPr>
        <p:grpSpPr>
          <a:xfrm>
            <a:off x="3823830" y="2300232"/>
            <a:ext cx="3515031" cy="2237444"/>
            <a:chOff x="3823830" y="2300232"/>
            <a:chExt cx="3515031" cy="2237444"/>
          </a:xfrm>
        </p:grpSpPr>
        <p:pic>
          <p:nvPicPr>
            <p:cNvPr id="34" name="Object 33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823830" y="2300232"/>
              <a:ext cx="3515031" cy="2237444"/>
            </a:xfrm>
            <a:prstGeom prst="rect">
              <a:avLst/>
            </a:prstGeom>
          </p:spPr>
        </p:pic>
      </p:grpSp>
      <p:grpSp>
        <p:nvGrpSpPr>
          <p:cNvPr id="1012" name="그룹 1012"/>
          <p:cNvGrpSpPr/>
          <p:nvPr/>
        </p:nvGrpSpPr>
        <p:grpSpPr>
          <a:xfrm>
            <a:off x="234325" y="4684342"/>
            <a:ext cx="3515031" cy="2237444"/>
            <a:chOff x="234325" y="4684342"/>
            <a:chExt cx="3515031" cy="2237444"/>
          </a:xfrm>
        </p:grpSpPr>
        <p:pic>
          <p:nvPicPr>
            <p:cNvPr id="41" name="Object 40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34325" y="4684342"/>
              <a:ext cx="3515031" cy="2237444"/>
            </a:xfrm>
            <a:prstGeom prst="rect">
              <a:avLst/>
            </a:prstGeom>
          </p:spPr>
        </p:pic>
      </p:grpSp>
      <p:grpSp>
        <p:nvGrpSpPr>
          <p:cNvPr id="1013" name="그룹 1013"/>
          <p:cNvGrpSpPr/>
          <p:nvPr/>
        </p:nvGrpSpPr>
        <p:grpSpPr>
          <a:xfrm>
            <a:off x="292252" y="5076011"/>
            <a:ext cx="3393675" cy="1807680"/>
            <a:chOff x="292252" y="5076011"/>
            <a:chExt cx="3393675" cy="1807680"/>
          </a:xfrm>
        </p:grpSpPr>
        <p:pic>
          <p:nvPicPr>
            <p:cNvPr id="44" name="Object 43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-1355423" y="4221333"/>
              <a:ext cx="6787350" cy="3615360"/>
            </a:xfrm>
            <a:prstGeom prst="rect">
              <a:avLst/>
            </a:prstGeom>
          </p:spPr>
        </p:pic>
        <p:pic>
          <p:nvPicPr>
            <p:cNvPr id="45" name="Object 44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92252" y="5076011"/>
              <a:ext cx="3393675" cy="1807680"/>
            </a:xfrm>
            <a:prstGeom prst="rect">
              <a:avLst/>
            </a:prstGeom>
          </p:spPr>
        </p:pic>
      </p:grpSp>
      <p:grpSp>
        <p:nvGrpSpPr>
          <p:cNvPr id="1014" name="그룹 1014"/>
          <p:cNvGrpSpPr/>
          <p:nvPr/>
        </p:nvGrpSpPr>
        <p:grpSpPr>
          <a:xfrm>
            <a:off x="3839853" y="4691961"/>
            <a:ext cx="3515031" cy="2237444"/>
            <a:chOff x="3839853" y="4691961"/>
            <a:chExt cx="3515031" cy="2237444"/>
          </a:xfrm>
        </p:grpSpPr>
        <p:pic>
          <p:nvPicPr>
            <p:cNvPr id="48" name="Object 4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839853" y="4691961"/>
              <a:ext cx="3515031" cy="2237444"/>
            </a:xfrm>
            <a:prstGeom prst="rect">
              <a:avLst/>
            </a:prstGeom>
          </p:spPr>
        </p:pic>
      </p:grpSp>
      <p:grpSp>
        <p:nvGrpSpPr>
          <p:cNvPr id="1015" name="그룹 1015"/>
          <p:cNvGrpSpPr/>
          <p:nvPr/>
        </p:nvGrpSpPr>
        <p:grpSpPr>
          <a:xfrm>
            <a:off x="3897781" y="5083630"/>
            <a:ext cx="3393675" cy="1807680"/>
            <a:chOff x="3897781" y="5083630"/>
            <a:chExt cx="3393675" cy="1807680"/>
          </a:xfrm>
        </p:grpSpPr>
        <p:pic>
          <p:nvPicPr>
            <p:cNvPr id="51" name="Object 50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250106" y="4228952"/>
              <a:ext cx="6787350" cy="3615360"/>
            </a:xfrm>
            <a:prstGeom prst="rect">
              <a:avLst/>
            </a:prstGeom>
          </p:spPr>
        </p:pic>
        <p:pic>
          <p:nvPicPr>
            <p:cNvPr id="52" name="Object 51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897781" y="5083630"/>
              <a:ext cx="3393675" cy="1807680"/>
            </a:xfrm>
            <a:prstGeom prst="rect">
              <a:avLst/>
            </a:prstGeom>
          </p:spPr>
        </p:pic>
      </p:grpSp>
      <p:grpSp>
        <p:nvGrpSpPr>
          <p:cNvPr id="1016" name="그룹 1016"/>
          <p:cNvGrpSpPr/>
          <p:nvPr/>
        </p:nvGrpSpPr>
        <p:grpSpPr>
          <a:xfrm>
            <a:off x="202437" y="7163691"/>
            <a:ext cx="1412817" cy="310399"/>
            <a:chOff x="202437" y="7163691"/>
            <a:chExt cx="1412817" cy="310399"/>
          </a:xfrm>
        </p:grpSpPr>
        <p:pic>
          <p:nvPicPr>
            <p:cNvPr id="55" name="Object 54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02437" y="7163691"/>
              <a:ext cx="1412817" cy="310399"/>
            </a:xfrm>
            <a:prstGeom prst="rect">
              <a:avLst/>
            </a:prstGeom>
          </p:spPr>
        </p:pic>
      </p:grpSp>
      <p:pic>
        <p:nvPicPr>
          <p:cNvPr id="57" name="Object 56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373373" y="7185203"/>
            <a:ext cx="1063340" cy="285674"/>
          </a:xfrm>
          <a:prstGeom prst="rect">
            <a:avLst/>
          </a:prstGeom>
        </p:spPr>
      </p:pic>
      <p:pic>
        <p:nvPicPr>
          <p:cNvPr id="58" name="Object 57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-3333018" y="6281519"/>
            <a:ext cx="14199073" cy="526363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1D55F6E-48EA-431C-800C-0E8E59F3E83B}"/>
              </a:ext>
            </a:extLst>
          </p:cNvPr>
          <p:cNvSpPr txBox="1"/>
          <p:nvPr/>
        </p:nvSpPr>
        <p:spPr>
          <a:xfrm>
            <a:off x="4936363" y="1244241"/>
            <a:ext cx="23550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재현고등학교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B78E00BA-130E-48D1-B477-05DB7845F8EA}"/>
              </a:ext>
            </a:extLst>
          </p:cNvPr>
          <p:cNvSpPr txBox="1"/>
          <p:nvPr/>
        </p:nvSpPr>
        <p:spPr>
          <a:xfrm>
            <a:off x="3259632" y="1807516"/>
            <a:ext cx="23550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2023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년 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5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월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 67.5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㎡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553B2AE8-2178-4229-BC2D-15F6D31B05A0}"/>
              </a:ext>
            </a:extLst>
          </p:cNvPr>
          <p:cNvSpPr txBox="1"/>
          <p:nvPr/>
        </p:nvSpPr>
        <p:spPr>
          <a:xfrm>
            <a:off x="234325" y="7951363"/>
            <a:ext cx="21603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레이져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커팅기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057C1010-C3FE-4D2C-B909-98CA48716D8A}"/>
              </a:ext>
            </a:extLst>
          </p:cNvPr>
          <p:cNvSpPr txBox="1"/>
          <p:nvPr/>
        </p:nvSpPr>
        <p:spPr>
          <a:xfrm>
            <a:off x="232854" y="8271839"/>
            <a:ext cx="21603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머그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프레스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494CA3A5-FD7E-4CBB-84AD-8E52C82DE9CD}"/>
              </a:ext>
            </a:extLst>
          </p:cNvPr>
          <p:cNvSpPr txBox="1"/>
          <p:nvPr/>
        </p:nvSpPr>
        <p:spPr>
          <a:xfrm>
            <a:off x="237210" y="8615782"/>
            <a:ext cx="21603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평판 프레스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B6FAF608-4958-447A-9D84-D797A8EDF6DB}"/>
              </a:ext>
            </a:extLst>
          </p:cNvPr>
          <p:cNvSpPr txBox="1"/>
          <p:nvPr/>
        </p:nvSpPr>
        <p:spPr>
          <a:xfrm>
            <a:off x="235739" y="8936258"/>
            <a:ext cx="21603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3D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프린터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08528624-532A-41FD-8E7F-ACF5D79ED617}"/>
              </a:ext>
            </a:extLst>
          </p:cNvPr>
          <p:cNvSpPr txBox="1"/>
          <p:nvPr/>
        </p:nvSpPr>
        <p:spPr>
          <a:xfrm>
            <a:off x="254760" y="9299404"/>
            <a:ext cx="21603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스티커 제작 컬러 프린터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EC4EDEAA-F29A-49E3-AC8F-2D34CF5AB58E}"/>
              </a:ext>
            </a:extLst>
          </p:cNvPr>
          <p:cNvSpPr txBox="1"/>
          <p:nvPr/>
        </p:nvSpPr>
        <p:spPr>
          <a:xfrm>
            <a:off x="253289" y="9660824"/>
            <a:ext cx="21603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메이킹 공구 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299FA31C-21AD-4725-B994-A7ED4E0C5149}"/>
              </a:ext>
            </a:extLst>
          </p:cNvPr>
          <p:cNvSpPr txBox="1"/>
          <p:nvPr/>
        </p:nvSpPr>
        <p:spPr>
          <a:xfrm>
            <a:off x="269443" y="9970396"/>
            <a:ext cx="21603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스마트 칠판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0121DC96-6A17-465D-95F7-30715A615E48}"/>
              </a:ext>
            </a:extLst>
          </p:cNvPr>
          <p:cNvSpPr txBox="1"/>
          <p:nvPr/>
        </p:nvSpPr>
        <p:spPr>
          <a:xfrm>
            <a:off x="2619541" y="7953691"/>
            <a:ext cx="3667042" cy="283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데이비드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레이져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DV-640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3C1D088A-0754-4E12-9C68-85B797FAF3FD}"/>
              </a:ext>
            </a:extLst>
          </p:cNvPr>
          <p:cNvSpPr txBox="1"/>
          <p:nvPr/>
        </p:nvSpPr>
        <p:spPr>
          <a:xfrm>
            <a:off x="2619541" y="8292439"/>
            <a:ext cx="3667042" cy="283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크리크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2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구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머그컵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프레스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CBB67C21-A783-4259-9151-39B0CD47E1B6}"/>
              </a:ext>
            </a:extLst>
          </p:cNvPr>
          <p:cNvSpPr txBox="1"/>
          <p:nvPr/>
        </p:nvSpPr>
        <p:spPr>
          <a:xfrm>
            <a:off x="2619541" y="8631187"/>
            <a:ext cx="3667042" cy="283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크리크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평판 프레스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459FF5A7-4A3D-4390-B9B1-90912C75361D}"/>
              </a:ext>
            </a:extLst>
          </p:cNvPr>
          <p:cNvSpPr txBox="1"/>
          <p:nvPr/>
        </p:nvSpPr>
        <p:spPr>
          <a:xfrm>
            <a:off x="2619541" y="8969935"/>
            <a:ext cx="3667042" cy="283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신도리코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DP101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E501FE10-5FAA-457E-91BA-EC8C218E10DD}"/>
              </a:ext>
            </a:extLst>
          </p:cNvPr>
          <p:cNvSpPr txBox="1"/>
          <p:nvPr/>
        </p:nvSpPr>
        <p:spPr>
          <a:xfrm>
            <a:off x="2619541" y="9308683"/>
            <a:ext cx="3667042" cy="283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앱손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컬러 프린터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D5E8F4C1-0713-4FC9-80C3-8FD9D49CEC1B}"/>
              </a:ext>
            </a:extLst>
          </p:cNvPr>
          <p:cNvSpPr txBox="1"/>
          <p:nvPr/>
        </p:nvSpPr>
        <p:spPr>
          <a:xfrm>
            <a:off x="2619541" y="9647431"/>
            <a:ext cx="3667042" cy="283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펜치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니퍼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전원공급 장치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몽키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스페너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등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EF005C08-B7D2-4602-AC7A-539E39DF170B}"/>
              </a:ext>
            </a:extLst>
          </p:cNvPr>
          <p:cNvSpPr txBox="1"/>
          <p:nvPr/>
        </p:nvSpPr>
        <p:spPr>
          <a:xfrm>
            <a:off x="2619541" y="9986180"/>
            <a:ext cx="3667042" cy="283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삼성 플립</a:t>
            </a:r>
            <a:r>
              <a:rPr lang="en-US" altLang="ko-KR" sz="120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3 982</a:t>
            </a:r>
            <a:r>
              <a:rPr lang="ko-KR" altLang="en-US" sz="120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인치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64C724CB-20C2-4DBB-997F-CAD3AB00785D}"/>
              </a:ext>
            </a:extLst>
          </p:cNvPr>
          <p:cNvSpPr txBox="1"/>
          <p:nvPr/>
        </p:nvSpPr>
        <p:spPr>
          <a:xfrm>
            <a:off x="6320359" y="7956337"/>
            <a:ext cx="9578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01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BE6418DA-FBD7-4BAE-BF86-BC592E0F89E8}"/>
              </a:ext>
            </a:extLst>
          </p:cNvPr>
          <p:cNvSpPr txBox="1"/>
          <p:nvPr/>
        </p:nvSpPr>
        <p:spPr>
          <a:xfrm>
            <a:off x="6320359" y="8297863"/>
            <a:ext cx="9578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01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D2DC3C27-1E38-42BC-A461-D6B583943331}"/>
              </a:ext>
            </a:extLst>
          </p:cNvPr>
          <p:cNvSpPr txBox="1"/>
          <p:nvPr/>
        </p:nvSpPr>
        <p:spPr>
          <a:xfrm>
            <a:off x="6320359" y="8639389"/>
            <a:ext cx="9578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01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8913461A-BDF2-41BA-AB6F-020678EACD46}"/>
              </a:ext>
            </a:extLst>
          </p:cNvPr>
          <p:cNvSpPr txBox="1"/>
          <p:nvPr/>
        </p:nvSpPr>
        <p:spPr>
          <a:xfrm>
            <a:off x="6320359" y="8980915"/>
            <a:ext cx="9578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04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75B4EFF9-E409-4467-9B06-86406B127150}"/>
              </a:ext>
            </a:extLst>
          </p:cNvPr>
          <p:cNvSpPr txBox="1"/>
          <p:nvPr/>
        </p:nvSpPr>
        <p:spPr>
          <a:xfrm>
            <a:off x="6320359" y="9322441"/>
            <a:ext cx="9578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01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2DAA5D97-3C8D-46A8-B923-B5BD317A0967}"/>
              </a:ext>
            </a:extLst>
          </p:cNvPr>
          <p:cNvSpPr txBox="1"/>
          <p:nvPr/>
        </p:nvSpPr>
        <p:spPr>
          <a:xfrm>
            <a:off x="6320359" y="9663967"/>
            <a:ext cx="9578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다수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5F7107F9-D820-4525-BE40-05E72759789B}"/>
              </a:ext>
            </a:extLst>
          </p:cNvPr>
          <p:cNvSpPr txBox="1"/>
          <p:nvPr/>
        </p:nvSpPr>
        <p:spPr>
          <a:xfrm>
            <a:off x="6320359" y="10005491"/>
            <a:ext cx="9578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01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E034FEDA-ED79-4CA6-947B-2EB333355490}"/>
              </a:ext>
            </a:extLst>
          </p:cNvPr>
          <p:cNvSpPr txBox="1"/>
          <p:nvPr/>
        </p:nvSpPr>
        <p:spPr>
          <a:xfrm>
            <a:off x="872047" y="2351552"/>
            <a:ext cx="252837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유해물질 </a:t>
            </a:r>
            <a:r>
              <a:rPr lang="ko-KR" altLang="en-US" sz="1600" b="1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배출 공간 </a:t>
            </a:r>
            <a:r>
              <a:rPr lang="ko-KR" altLang="en-US" sz="1600" b="1" dirty="0" err="1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간이벽</a:t>
            </a:r>
            <a:endParaRPr lang="ko-KR" altLang="en-US" sz="16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04442084-253F-4C35-A819-1842A0352488}"/>
              </a:ext>
            </a:extLst>
          </p:cNvPr>
          <p:cNvSpPr txBox="1"/>
          <p:nvPr/>
        </p:nvSpPr>
        <p:spPr>
          <a:xfrm>
            <a:off x="4437179" y="2351552"/>
            <a:ext cx="23550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메이커 스페이스 실습실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462F51E0-2F57-4514-9502-E30DD1D28895}"/>
              </a:ext>
            </a:extLst>
          </p:cNvPr>
          <p:cNvSpPr txBox="1"/>
          <p:nvPr/>
        </p:nvSpPr>
        <p:spPr>
          <a:xfrm>
            <a:off x="872047" y="4729572"/>
            <a:ext cx="23550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유해물질 배출 작업 공간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3F8BF87A-1172-4F90-B9AB-266EB229616E}"/>
              </a:ext>
            </a:extLst>
          </p:cNvPr>
          <p:cNvSpPr txBox="1"/>
          <p:nvPr/>
        </p:nvSpPr>
        <p:spPr>
          <a:xfrm>
            <a:off x="3776424" y="4729572"/>
            <a:ext cx="35150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공구 </a:t>
            </a:r>
            <a:r>
              <a:rPr lang="ko-KR" altLang="en-US" sz="1600" b="1" dirty="0" err="1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타공판</a:t>
            </a:r>
            <a:r>
              <a:rPr lang="ko-KR" altLang="en-US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설치</a:t>
            </a:r>
          </a:p>
        </p:txBody>
      </p:sp>
      <p:grpSp>
        <p:nvGrpSpPr>
          <p:cNvPr id="86" name="그룹 1007">
            <a:extLst>
              <a:ext uri="{FF2B5EF4-FFF2-40B4-BE49-F238E27FC236}">
                <a16:creationId xmlns:a16="http://schemas.microsoft.com/office/drawing/2014/main" id="{CD98434B-6CAC-4F64-B409-2332C1AAC94F}"/>
              </a:ext>
            </a:extLst>
          </p:cNvPr>
          <p:cNvGrpSpPr/>
          <p:nvPr/>
        </p:nvGrpSpPr>
        <p:grpSpPr>
          <a:xfrm>
            <a:off x="1411317" y="147458"/>
            <a:ext cx="4739270" cy="248888"/>
            <a:chOff x="1411317" y="147458"/>
            <a:chExt cx="4739270" cy="248888"/>
          </a:xfrm>
        </p:grpSpPr>
        <p:grpSp>
          <p:nvGrpSpPr>
            <p:cNvPr id="87" name="그룹 1008">
              <a:extLst>
                <a:ext uri="{FF2B5EF4-FFF2-40B4-BE49-F238E27FC236}">
                  <a16:creationId xmlns:a16="http://schemas.microsoft.com/office/drawing/2014/main" id="{ED2018D6-9DF2-41C7-AA9F-C50DF0FFCDE2}"/>
                </a:ext>
              </a:extLst>
            </p:cNvPr>
            <p:cNvGrpSpPr/>
            <p:nvPr/>
          </p:nvGrpSpPr>
          <p:grpSpPr>
            <a:xfrm>
              <a:off x="1411317" y="201957"/>
              <a:ext cx="576104" cy="124652"/>
              <a:chOff x="1411317" y="201957"/>
              <a:chExt cx="576104" cy="124652"/>
            </a:xfrm>
          </p:grpSpPr>
          <p:pic>
            <p:nvPicPr>
              <p:cNvPr id="91" name="Object 27">
                <a:extLst>
                  <a:ext uri="{FF2B5EF4-FFF2-40B4-BE49-F238E27FC236}">
                    <a16:creationId xmlns:a16="http://schemas.microsoft.com/office/drawing/2014/main" id="{7AACF867-09A5-4BBC-941C-EC50568AEEF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 cstate="print"/>
              <a:stretch>
                <a:fillRect/>
              </a:stretch>
            </p:blipFill>
            <p:spPr>
              <a:xfrm>
                <a:off x="1411317" y="201957"/>
                <a:ext cx="576104" cy="124652"/>
              </a:xfrm>
              <a:prstGeom prst="rect">
                <a:avLst/>
              </a:prstGeom>
            </p:spPr>
          </p:pic>
        </p:grpSp>
        <p:grpSp>
          <p:nvGrpSpPr>
            <p:cNvPr id="88" name="그룹 1009">
              <a:extLst>
                <a:ext uri="{FF2B5EF4-FFF2-40B4-BE49-F238E27FC236}">
                  <a16:creationId xmlns:a16="http://schemas.microsoft.com/office/drawing/2014/main" id="{EDD2456D-316B-4D05-99A3-2C3E0A508C4C}"/>
                </a:ext>
              </a:extLst>
            </p:cNvPr>
            <p:cNvGrpSpPr/>
            <p:nvPr/>
          </p:nvGrpSpPr>
          <p:grpSpPr>
            <a:xfrm>
              <a:off x="5574483" y="201957"/>
              <a:ext cx="576104" cy="124652"/>
              <a:chOff x="5574483" y="201957"/>
              <a:chExt cx="576104" cy="124652"/>
            </a:xfrm>
          </p:grpSpPr>
          <p:pic>
            <p:nvPicPr>
              <p:cNvPr id="90" name="Object 30">
                <a:extLst>
                  <a:ext uri="{FF2B5EF4-FFF2-40B4-BE49-F238E27FC236}">
                    <a16:creationId xmlns:a16="http://schemas.microsoft.com/office/drawing/2014/main" id="{77C1BF75-02F0-4B86-8621-C012E249D4A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 cstate="print"/>
              <a:stretch>
                <a:fillRect/>
              </a:stretch>
            </p:blipFill>
            <p:spPr>
              <a:xfrm>
                <a:off x="5574483" y="201957"/>
                <a:ext cx="576104" cy="124652"/>
              </a:xfrm>
              <a:prstGeom prst="rect">
                <a:avLst/>
              </a:prstGeom>
            </p:spPr>
          </p:pic>
        </p:grpSp>
        <p:pic>
          <p:nvPicPr>
            <p:cNvPr id="89" name="Object 32">
              <a:extLst>
                <a:ext uri="{FF2B5EF4-FFF2-40B4-BE49-F238E27FC236}">
                  <a16:creationId xmlns:a16="http://schemas.microsoft.com/office/drawing/2014/main" id="{D4D9320B-3A9F-47B4-8747-F5E383900E0A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025515" y="120792"/>
              <a:ext cx="3481150" cy="285655"/>
            </a:xfrm>
            <a:prstGeom prst="rect">
              <a:avLst/>
            </a:prstGeom>
          </p:spPr>
        </p:pic>
      </p:grpSp>
      <p:pic>
        <p:nvPicPr>
          <p:cNvPr id="5" name="그림 4">
            <a:extLst>
              <a:ext uri="{FF2B5EF4-FFF2-40B4-BE49-F238E27FC236}">
                <a16:creationId xmlns:a16="http://schemas.microsoft.com/office/drawing/2014/main" id="{C9482E01-5400-DDD6-EAE4-EE82401BD7F9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80677" y="2733583"/>
            <a:ext cx="3083103" cy="1635587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FBA2EFA8-FDE4-EA55-D12E-5E706BA23FA0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4032394" y="2741427"/>
            <a:ext cx="3057349" cy="1627744"/>
          </a:xfrm>
          <a:prstGeom prst="rect">
            <a:avLst/>
          </a:prstGeom>
        </p:spPr>
      </p:pic>
      <p:pic>
        <p:nvPicPr>
          <p:cNvPr id="7" name="그림 6" descr="실내, 벽, 컴퓨터 모니터, 가구이(가) 표시된 사진&#10;&#10;자동 생성된 설명">
            <a:extLst>
              <a:ext uri="{FF2B5EF4-FFF2-40B4-BE49-F238E27FC236}">
                <a16:creationId xmlns:a16="http://schemas.microsoft.com/office/drawing/2014/main" id="{C064AD3E-0F6C-3A7A-AD07-B575632193D8}"/>
              </a:ext>
            </a:extLst>
          </p:cNvPr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64" b="18390"/>
          <a:stretch/>
        </p:blipFill>
        <p:spPr>
          <a:xfrm>
            <a:off x="364295" y="5152548"/>
            <a:ext cx="3199485" cy="1690444"/>
          </a:xfrm>
          <a:prstGeom prst="rect">
            <a:avLst/>
          </a:prstGeom>
        </p:spPr>
      </p:pic>
      <p:pic>
        <p:nvPicPr>
          <p:cNvPr id="11" name="그림 10" descr="실내, 텍스트, 바닥, 가전이(가) 표시된 사진&#10;&#10;자동 생성된 설명">
            <a:extLst>
              <a:ext uri="{FF2B5EF4-FFF2-40B4-BE49-F238E27FC236}">
                <a16:creationId xmlns:a16="http://schemas.microsoft.com/office/drawing/2014/main" id="{4DEA42CD-3ABD-BB4F-6BE9-6E543B9A3014}"/>
              </a:ext>
            </a:extLst>
          </p:cNvPr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792" b="18034"/>
          <a:stretch/>
        </p:blipFill>
        <p:spPr>
          <a:xfrm>
            <a:off x="3983681" y="5110901"/>
            <a:ext cx="3214874" cy="169932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76</Words>
  <Application>Microsoft Office PowerPoint</Application>
  <PresentationFormat>사용자 지정</PresentationFormat>
  <Paragraphs>27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한컴산뜻돋움</vt:lpstr>
      <vt:lpstr>Arial</vt:lpstr>
      <vt:lpstr>Calibri</vt:lpstr>
      <vt:lpstr>Office Theme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TT김홍순</cp:lastModifiedBy>
  <cp:revision>5</cp:revision>
  <dcterms:created xsi:type="dcterms:W3CDTF">2023-06-01T13:15:44Z</dcterms:created>
  <dcterms:modified xsi:type="dcterms:W3CDTF">2023-07-13T21:54:18Z</dcterms:modified>
</cp:coreProperties>
</file>