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</p:sldIdLst>
  <p:sldSz cx="7562850" cy="10696575"/>
  <p:notesSz cx="10696575" cy="756285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0EDE6"/>
    <a:srgbClr val="0081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보통 스타일 4 - 강조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648" y="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7/14/2023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jpe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jpe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jpe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2.png"/><Relationship Id="rId7" Type="http://schemas.openxmlformats.org/officeDocument/2006/relationships/image" Target="../media/image18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4.png"/><Relationship Id="rId4" Type="http://schemas.openxmlformats.org/officeDocument/2006/relationships/image" Target="../media/image16.png"/><Relationship Id="rId9" Type="http://schemas.openxmlformats.org/officeDocument/2006/relationships/image" Target="../media/image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>
            <a:off x="218302" y="2292613"/>
            <a:ext cx="3515031" cy="2530986"/>
            <a:chOff x="218302" y="2292613"/>
            <a:chExt cx="3515031" cy="2237444"/>
          </a:xfrm>
        </p:grpSpPr>
        <p:pic>
          <p:nvPicPr>
            <p:cNvPr id="12" name="Object 11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pic>
        <p:nvPicPr>
          <p:cNvPr id="28" name="Object 27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2394658" y="1823020"/>
            <a:ext cx="936121" cy="353321"/>
          </a:xfrm>
          <a:prstGeom prst="rect">
            <a:avLst/>
          </a:prstGeom>
        </p:spPr>
      </p:pic>
      <p:grpSp>
        <p:nvGrpSpPr>
          <p:cNvPr id="1009" name="그룹 1009"/>
          <p:cNvGrpSpPr/>
          <p:nvPr/>
        </p:nvGrpSpPr>
        <p:grpSpPr>
          <a:xfrm>
            <a:off x="202437" y="1809883"/>
            <a:ext cx="2122038" cy="310399"/>
            <a:chOff x="202437" y="1809883"/>
            <a:chExt cx="2122038" cy="310399"/>
          </a:xfrm>
        </p:grpSpPr>
        <p:pic>
          <p:nvPicPr>
            <p:cNvPr id="30" name="Object 29"/>
            <p:cNvPicPr>
              <a:picLocks noChangeAspect="1"/>
            </p:cNvPicPr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02437" y="1809883"/>
              <a:ext cx="2122038" cy="310399"/>
            </a:xfrm>
            <a:prstGeom prst="rect">
              <a:avLst/>
            </a:prstGeom>
          </p:spPr>
        </p:pic>
      </p:grpSp>
      <p:pic>
        <p:nvPicPr>
          <p:cNvPr id="32" name="Object 31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22413" y="1834134"/>
            <a:ext cx="2145226" cy="284521"/>
          </a:xfrm>
          <a:prstGeom prst="rect">
            <a:avLst/>
          </a:prstGeom>
        </p:spPr>
      </p:pic>
      <p:grpSp>
        <p:nvGrpSpPr>
          <p:cNvPr id="1010" name="그룹 1010"/>
          <p:cNvGrpSpPr/>
          <p:nvPr/>
        </p:nvGrpSpPr>
        <p:grpSpPr>
          <a:xfrm>
            <a:off x="3823830" y="2300232"/>
            <a:ext cx="3515031" cy="2530986"/>
            <a:chOff x="3823830" y="2300232"/>
            <a:chExt cx="3515031" cy="2237444"/>
          </a:xfrm>
        </p:grpSpPr>
        <p:pic>
          <p:nvPicPr>
            <p:cNvPr id="34" name="Object 33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2" name="그룹 1012"/>
          <p:cNvGrpSpPr/>
          <p:nvPr/>
        </p:nvGrpSpPr>
        <p:grpSpPr>
          <a:xfrm>
            <a:off x="234325" y="4967287"/>
            <a:ext cx="3515031" cy="2530986"/>
            <a:chOff x="234325" y="4684342"/>
            <a:chExt cx="3515031" cy="2237444"/>
          </a:xfrm>
        </p:grpSpPr>
        <p:pic>
          <p:nvPicPr>
            <p:cNvPr id="41" name="Object 40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34325" y="4684342"/>
              <a:ext cx="3515031" cy="2237444"/>
            </a:xfrm>
            <a:prstGeom prst="rect">
              <a:avLst/>
            </a:prstGeom>
          </p:spPr>
        </p:pic>
      </p:grpSp>
      <p:grpSp>
        <p:nvGrpSpPr>
          <p:cNvPr id="1014" name="그룹 1014"/>
          <p:cNvGrpSpPr/>
          <p:nvPr/>
        </p:nvGrpSpPr>
        <p:grpSpPr>
          <a:xfrm>
            <a:off x="3839853" y="4974906"/>
            <a:ext cx="3515031" cy="2530986"/>
            <a:chOff x="3839853" y="4691961"/>
            <a:chExt cx="3515031" cy="2237444"/>
          </a:xfrm>
        </p:grpSpPr>
        <p:pic>
          <p:nvPicPr>
            <p:cNvPr id="48" name="Object 47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39853" y="4691961"/>
              <a:ext cx="3515031" cy="2237444"/>
            </a:xfrm>
            <a:prstGeom prst="rect">
              <a:avLst/>
            </a:prstGeom>
          </p:spPr>
        </p:pic>
      </p:grpSp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장안중학교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B78E00BA-130E-48D1-B477-05DB7845F8EA}"/>
              </a:ext>
            </a:extLst>
          </p:cNvPr>
          <p:cNvSpPr txBox="1"/>
          <p:nvPr/>
        </p:nvSpPr>
        <p:spPr>
          <a:xfrm>
            <a:off x="3178932" y="1807831"/>
            <a:ext cx="265989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2022</a:t>
            </a:r>
            <a:r>
              <a:rPr lang="ko-KR" altLang="en-US" sz="14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년</a:t>
            </a:r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E034FEDA-ED79-4CA6-947B-2EB333355490}"/>
              </a:ext>
            </a:extLst>
          </p:cNvPr>
          <p:cNvSpPr txBox="1"/>
          <p:nvPr/>
        </p:nvSpPr>
        <p:spPr>
          <a:xfrm>
            <a:off x="872047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교실 전면</a:t>
            </a:r>
          </a:p>
        </p:txBody>
      </p:sp>
      <p:sp>
        <p:nvSpPr>
          <p:cNvPr id="82" name="TextBox 81">
            <a:extLst>
              <a:ext uri="{FF2B5EF4-FFF2-40B4-BE49-F238E27FC236}">
                <a16:creationId xmlns:a16="http://schemas.microsoft.com/office/drawing/2014/main" id="{04442084-253F-4C35-A819-1842A0352488}"/>
              </a:ext>
            </a:extLst>
          </p:cNvPr>
          <p:cNvSpPr txBox="1"/>
          <p:nvPr/>
        </p:nvSpPr>
        <p:spPr>
          <a:xfrm>
            <a:off x="4437179" y="2351552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교실 옆면</a:t>
            </a:r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462F51E0-2F57-4514-9502-E30DD1D28895}"/>
              </a:ext>
            </a:extLst>
          </p:cNvPr>
          <p:cNvSpPr txBox="1"/>
          <p:nvPr/>
        </p:nvSpPr>
        <p:spPr>
          <a:xfrm>
            <a:off x="872047" y="5012517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교실 옆면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레이저조각기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84" name="TextBox 83">
            <a:extLst>
              <a:ext uri="{FF2B5EF4-FFF2-40B4-BE49-F238E27FC236}">
                <a16:creationId xmlns:a16="http://schemas.microsoft.com/office/drawing/2014/main" id="{3F8BF87A-1172-4F90-B9AB-266EB229616E}"/>
              </a:ext>
            </a:extLst>
          </p:cNvPr>
          <p:cNvSpPr txBox="1"/>
          <p:nvPr/>
        </p:nvSpPr>
        <p:spPr>
          <a:xfrm>
            <a:off x="4437179" y="5012517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교실 후면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기본 공구 세팅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9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pSp>
        <p:nvGrpSpPr>
          <p:cNvPr id="62" name="그룹 1004">
            <a:extLst>
              <a:ext uri="{FF2B5EF4-FFF2-40B4-BE49-F238E27FC236}">
                <a16:creationId xmlns:a16="http://schemas.microsoft.com/office/drawing/2014/main" id="{0D3DD135-7212-4408-8573-2CA7EC9D9ECF}"/>
              </a:ext>
            </a:extLst>
          </p:cNvPr>
          <p:cNvGrpSpPr/>
          <p:nvPr/>
        </p:nvGrpSpPr>
        <p:grpSpPr>
          <a:xfrm>
            <a:off x="229905" y="7686482"/>
            <a:ext cx="3515031" cy="2530986"/>
            <a:chOff x="218302" y="2292613"/>
            <a:chExt cx="3515031" cy="2237444"/>
          </a:xfrm>
        </p:grpSpPr>
        <p:pic>
          <p:nvPicPr>
            <p:cNvPr id="63" name="Object 11">
              <a:extLst>
                <a:ext uri="{FF2B5EF4-FFF2-40B4-BE49-F238E27FC236}">
                  <a16:creationId xmlns:a16="http://schemas.microsoft.com/office/drawing/2014/main" id="{BEB457EC-695D-481C-99A2-1D6962F18BB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18302" y="2292613"/>
              <a:ext cx="3515031" cy="2237444"/>
            </a:xfrm>
            <a:prstGeom prst="rect">
              <a:avLst/>
            </a:prstGeom>
          </p:spPr>
        </p:pic>
      </p:grpSp>
      <p:grpSp>
        <p:nvGrpSpPr>
          <p:cNvPr id="64" name="그룹 1010">
            <a:extLst>
              <a:ext uri="{FF2B5EF4-FFF2-40B4-BE49-F238E27FC236}">
                <a16:creationId xmlns:a16="http://schemas.microsoft.com/office/drawing/2014/main" id="{6EF985A4-F756-4774-84CB-8761D4B786B6}"/>
              </a:ext>
            </a:extLst>
          </p:cNvPr>
          <p:cNvGrpSpPr/>
          <p:nvPr/>
        </p:nvGrpSpPr>
        <p:grpSpPr>
          <a:xfrm>
            <a:off x="3835433" y="7694101"/>
            <a:ext cx="3515031" cy="2530986"/>
            <a:chOff x="3823830" y="2300232"/>
            <a:chExt cx="3515031" cy="2237444"/>
          </a:xfrm>
        </p:grpSpPr>
        <p:pic>
          <p:nvPicPr>
            <p:cNvPr id="65" name="Object 33">
              <a:extLst>
                <a:ext uri="{FF2B5EF4-FFF2-40B4-BE49-F238E27FC236}">
                  <a16:creationId xmlns:a16="http://schemas.microsoft.com/office/drawing/2014/main" id="{55ED00C0-57A4-4072-8DC4-75FC98F160F8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823830" y="2300232"/>
              <a:ext cx="3515031" cy="2237444"/>
            </a:xfrm>
            <a:prstGeom prst="rect">
              <a:avLst/>
            </a:prstGeom>
          </p:spPr>
        </p:pic>
      </p:grpSp>
      <p:sp>
        <p:nvSpPr>
          <p:cNvPr id="66" name="TextBox 65">
            <a:extLst>
              <a:ext uri="{FF2B5EF4-FFF2-40B4-BE49-F238E27FC236}">
                <a16:creationId xmlns:a16="http://schemas.microsoft.com/office/drawing/2014/main" id="{EFDF49D5-0535-4C14-B837-C103570BBB23}"/>
              </a:ext>
            </a:extLst>
          </p:cNvPr>
          <p:cNvSpPr txBox="1"/>
          <p:nvPr/>
        </p:nvSpPr>
        <p:spPr>
          <a:xfrm>
            <a:off x="883650" y="774542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작업실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수업 준비실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4F91B3F3-4778-49B9-928A-D17EE11B5390}"/>
              </a:ext>
            </a:extLst>
          </p:cNvPr>
          <p:cNvSpPr txBox="1"/>
          <p:nvPr/>
        </p:nvSpPr>
        <p:spPr>
          <a:xfrm>
            <a:off x="4448782" y="774542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작업실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(</a:t>
            </a:r>
            <a:r>
              <a:rPr lang="ko-KR" altLang="en-US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수업 준비실</a:t>
            </a:r>
            <a:r>
              <a:rPr lang="en-US" altLang="ko-KR" sz="1600" b="1" dirty="0">
                <a:solidFill>
                  <a:schemeClr val="bg1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)</a:t>
            </a:r>
            <a:endParaRPr lang="ko-KR" altLang="en-US" sz="1600" b="1" dirty="0">
              <a:solidFill>
                <a:schemeClr val="bg1"/>
              </a:solidFill>
              <a:latin typeface="한컴산뜻돋움" panose="02000000000000000000" pitchFamily="2" charset="-127"/>
              <a:ea typeface="한컴산뜻돋움" panose="02000000000000000000" pitchFamily="2" charset="-127"/>
              <a:cs typeface="맑은 고딕 Semilight" panose="020B0502040204020203" pitchFamily="50" charset="-127"/>
            </a:endParaRPr>
          </a:p>
        </p:txBody>
      </p:sp>
      <p:sp>
        <p:nvSpPr>
          <p:cNvPr id="4" name="Rectangle 2">
            <a:extLst>
              <a:ext uri="{FF2B5EF4-FFF2-40B4-BE49-F238E27FC236}">
                <a16:creationId xmlns:a16="http://schemas.microsoft.com/office/drawing/2014/main" id="{A2BC6DCF-5782-4364-94E3-41C792D943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69117840" descr="EMB0000a2ec2967">
            <a:extLst>
              <a:ext uri="{FF2B5EF4-FFF2-40B4-BE49-F238E27FC236}">
                <a16:creationId xmlns:a16="http://schemas.microsoft.com/office/drawing/2014/main" id="{8AE6173C-CA4B-40F8-85DA-ED5A56E94C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745" r="1544"/>
          <a:stretch>
            <a:fillRect/>
          </a:stretch>
        </p:blipFill>
        <p:spPr bwMode="auto">
          <a:xfrm rot="5400000">
            <a:off x="980576" y="2421502"/>
            <a:ext cx="2001858" cy="262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_x369117840" descr="EMB0000a2ec2968">
            <a:extLst>
              <a:ext uri="{FF2B5EF4-FFF2-40B4-BE49-F238E27FC236}">
                <a16:creationId xmlns:a16="http://schemas.microsoft.com/office/drawing/2014/main" id="{3ADB11C6-14CA-45C9-9F33-380128D9B3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74" r="10960"/>
          <a:stretch>
            <a:fillRect/>
          </a:stretch>
        </p:blipFill>
        <p:spPr bwMode="auto">
          <a:xfrm rot="5400000">
            <a:off x="1070213" y="5057299"/>
            <a:ext cx="1987592" cy="262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Rectangle 6">
            <a:extLst>
              <a:ext uri="{FF2B5EF4-FFF2-40B4-BE49-F238E27FC236}">
                <a16:creationId xmlns:a16="http://schemas.microsoft.com/office/drawing/2014/main" id="{8AE22EFC-43A3-4038-93D8-1F911BEC04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75628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9" name="_x369117840" descr="EMB0000a2ec2969">
            <a:extLst>
              <a:ext uri="{FF2B5EF4-FFF2-40B4-BE49-F238E27FC236}">
                <a16:creationId xmlns:a16="http://schemas.microsoft.com/office/drawing/2014/main" id="{4065CE73-BD13-4706-AF5F-A14B24D016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9"/>
          <a:stretch>
            <a:fillRect/>
          </a:stretch>
        </p:blipFill>
        <p:spPr bwMode="auto">
          <a:xfrm>
            <a:off x="4278312" y="2686257"/>
            <a:ext cx="2627313" cy="2049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_x369117696" descr="EMB0000a2ec296a">
            <a:extLst>
              <a:ext uri="{FF2B5EF4-FFF2-40B4-BE49-F238E27FC236}">
                <a16:creationId xmlns:a16="http://schemas.microsoft.com/office/drawing/2014/main" id="{7151FB7E-2DDB-4F81-9D77-AC4D44F210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525" r="5995"/>
          <a:stretch>
            <a:fillRect/>
          </a:stretch>
        </p:blipFill>
        <p:spPr bwMode="auto">
          <a:xfrm rot="5400000">
            <a:off x="4601151" y="5059299"/>
            <a:ext cx="1983589" cy="262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_x369118056" descr="EMB0000a2ec296b">
            <a:extLst>
              <a:ext uri="{FF2B5EF4-FFF2-40B4-BE49-F238E27FC236}">
                <a16:creationId xmlns:a16="http://schemas.microsoft.com/office/drawing/2014/main" id="{F1317BC4-4D88-4B91-8055-9A61C9E9FB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502" r="10182"/>
          <a:stretch>
            <a:fillRect/>
          </a:stretch>
        </p:blipFill>
        <p:spPr bwMode="auto">
          <a:xfrm rot="5400000">
            <a:off x="1087983" y="7785892"/>
            <a:ext cx="1923217" cy="2627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_x369118056" descr="EMB0000a2ec296c">
            <a:extLst>
              <a:ext uri="{FF2B5EF4-FFF2-40B4-BE49-F238E27FC236}">
                <a16:creationId xmlns:a16="http://schemas.microsoft.com/office/drawing/2014/main" id="{517BBBE2-9DAB-4E2C-8600-DC5A2C7A33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2671" y="8135296"/>
            <a:ext cx="2627313" cy="1925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9" name="그룹 1003">
            <a:extLst>
              <a:ext uri="{FF2B5EF4-FFF2-40B4-BE49-F238E27FC236}">
                <a16:creationId xmlns:a16="http://schemas.microsoft.com/office/drawing/2014/main" id="{7845F059-88EA-45C5-AE03-8D4CAFC0D263}"/>
              </a:ext>
            </a:extLst>
          </p:cNvPr>
          <p:cNvGrpSpPr/>
          <p:nvPr/>
        </p:nvGrpSpPr>
        <p:grpSpPr>
          <a:xfrm>
            <a:off x="242147" y="10377487"/>
            <a:ext cx="7074140" cy="67743"/>
            <a:chOff x="242147" y="10318133"/>
            <a:chExt cx="7074140" cy="67743"/>
          </a:xfrm>
        </p:grpSpPr>
        <p:pic>
          <p:nvPicPr>
            <p:cNvPr id="80" name="Object 8">
              <a:extLst>
                <a:ext uri="{FF2B5EF4-FFF2-40B4-BE49-F238E27FC236}">
                  <a16:creationId xmlns:a16="http://schemas.microsoft.com/office/drawing/2014/main" id="{4071C0FA-5DD4-4E3C-AB85-F906C1538194}"/>
                </a:ext>
              </a:extLst>
            </p:cNvPr>
            <p:cNvPicPr>
              <a:picLocks noChangeAspect="1"/>
            </p:cNvPicPr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0" y="0"/>
            <a:ext cx="7561905" cy="10695238"/>
            <a:chOff x="0" y="0"/>
            <a:chExt cx="7561905" cy="10695238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7561905" cy="10695238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242147" y="560710"/>
            <a:ext cx="7074140" cy="610426"/>
            <a:chOff x="242147" y="560710"/>
            <a:chExt cx="7074140" cy="610426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42147" y="560710"/>
              <a:ext cx="7074140" cy="610426"/>
            </a:xfrm>
            <a:prstGeom prst="rect">
              <a:avLst/>
            </a:prstGeom>
          </p:spPr>
        </p:pic>
      </p:grpSp>
      <p:grpSp>
        <p:nvGrpSpPr>
          <p:cNvPr id="1003" name="그룹 1003"/>
          <p:cNvGrpSpPr/>
          <p:nvPr/>
        </p:nvGrpSpPr>
        <p:grpSpPr>
          <a:xfrm>
            <a:off x="242147" y="10377487"/>
            <a:ext cx="7074140" cy="67743"/>
            <a:chOff x="242147" y="10318133"/>
            <a:chExt cx="7074140" cy="67743"/>
          </a:xfrm>
        </p:grpSpPr>
        <p:pic>
          <p:nvPicPr>
            <p:cNvPr id="9" name="Object 8"/>
            <p:cNvPicPr>
              <a:picLocks noChangeAspect="1"/>
            </p:cNvPicPr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147" y="10318133"/>
              <a:ext cx="7074140" cy="67743"/>
            </a:xfrm>
            <a:prstGeom prst="rect">
              <a:avLst/>
            </a:prstGeom>
          </p:spPr>
        </p:pic>
      </p:grpSp>
      <p:pic>
        <p:nvPicPr>
          <p:cNvPr id="27" name="Object 26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91672" y="599392"/>
            <a:ext cx="6607624" cy="553662"/>
          </a:xfrm>
          <a:prstGeom prst="rect">
            <a:avLst/>
          </a:prstGeom>
        </p:spPr>
      </p:pic>
      <p:grpSp>
        <p:nvGrpSpPr>
          <p:cNvPr id="1016" name="그룹 1016"/>
          <p:cNvGrpSpPr/>
          <p:nvPr/>
        </p:nvGrpSpPr>
        <p:grpSpPr>
          <a:xfrm>
            <a:off x="202437" y="1462087"/>
            <a:ext cx="1412817" cy="310399"/>
            <a:chOff x="202437" y="7163691"/>
            <a:chExt cx="1412817" cy="310399"/>
          </a:xfrm>
        </p:grpSpPr>
        <p:pic>
          <p:nvPicPr>
            <p:cNvPr id="55" name="Object 54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2437" y="7163691"/>
              <a:ext cx="1412817" cy="310399"/>
            </a:xfrm>
            <a:prstGeom prst="rect">
              <a:avLst/>
            </a:prstGeom>
          </p:spPr>
        </p:pic>
      </p:grpSp>
      <p:pic>
        <p:nvPicPr>
          <p:cNvPr id="57" name="Object 56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373373" y="1483599"/>
            <a:ext cx="1063340" cy="28567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1D55F6E-48EA-431C-800C-0E8E59F3E83B}"/>
              </a:ext>
            </a:extLst>
          </p:cNvPr>
          <p:cNvSpPr txBox="1"/>
          <p:nvPr/>
        </p:nvSpPr>
        <p:spPr>
          <a:xfrm>
            <a:off x="4936363" y="1244241"/>
            <a:ext cx="23550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ko-KR" altLang="en-US" sz="1600" b="1" dirty="0">
                <a:solidFill>
                  <a:srgbClr val="00815F"/>
                </a:solidFill>
                <a:latin typeface="한컴산뜻돋움" panose="02000000000000000000" pitchFamily="2" charset="-127"/>
                <a:ea typeface="한컴산뜻돋움" panose="02000000000000000000" pitchFamily="2" charset="-127"/>
                <a:cs typeface="맑은 고딕 Semilight" panose="020B0502040204020203" pitchFamily="50" charset="-127"/>
              </a:rPr>
              <a:t>장안중학교</a:t>
            </a:r>
          </a:p>
        </p:txBody>
      </p:sp>
      <p:grpSp>
        <p:nvGrpSpPr>
          <p:cNvPr id="86" name="그룹 1007">
            <a:extLst>
              <a:ext uri="{FF2B5EF4-FFF2-40B4-BE49-F238E27FC236}">
                <a16:creationId xmlns:a16="http://schemas.microsoft.com/office/drawing/2014/main" id="{CD98434B-6CAC-4F64-B409-2332C1AAC94F}"/>
              </a:ext>
            </a:extLst>
          </p:cNvPr>
          <p:cNvGrpSpPr/>
          <p:nvPr/>
        </p:nvGrpSpPr>
        <p:grpSpPr>
          <a:xfrm>
            <a:off x="1411317" y="147458"/>
            <a:ext cx="4739270" cy="248888"/>
            <a:chOff x="1411317" y="147458"/>
            <a:chExt cx="4739270" cy="248888"/>
          </a:xfrm>
        </p:grpSpPr>
        <p:grpSp>
          <p:nvGrpSpPr>
            <p:cNvPr id="87" name="그룹 1008">
              <a:extLst>
                <a:ext uri="{FF2B5EF4-FFF2-40B4-BE49-F238E27FC236}">
                  <a16:creationId xmlns:a16="http://schemas.microsoft.com/office/drawing/2014/main" id="{ED2018D6-9DF2-41C7-AA9F-C50DF0FFCDE2}"/>
                </a:ext>
              </a:extLst>
            </p:cNvPr>
            <p:cNvGrpSpPr/>
            <p:nvPr/>
          </p:nvGrpSpPr>
          <p:grpSpPr>
            <a:xfrm>
              <a:off x="1411317" y="201957"/>
              <a:ext cx="576104" cy="124652"/>
              <a:chOff x="1411317" y="201957"/>
              <a:chExt cx="576104" cy="124652"/>
            </a:xfrm>
          </p:grpSpPr>
          <p:pic>
            <p:nvPicPr>
              <p:cNvPr id="91" name="Object 27">
                <a:extLst>
                  <a:ext uri="{FF2B5EF4-FFF2-40B4-BE49-F238E27FC236}">
                    <a16:creationId xmlns:a16="http://schemas.microsoft.com/office/drawing/2014/main" id="{7AACF867-09A5-4BBC-941C-EC50568AEEF3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1411317" y="201957"/>
                <a:ext cx="576104" cy="124652"/>
              </a:xfrm>
              <a:prstGeom prst="rect">
                <a:avLst/>
              </a:prstGeom>
            </p:spPr>
          </p:pic>
        </p:grpSp>
        <p:grpSp>
          <p:nvGrpSpPr>
            <p:cNvPr id="88" name="그룹 1009">
              <a:extLst>
                <a:ext uri="{FF2B5EF4-FFF2-40B4-BE49-F238E27FC236}">
                  <a16:creationId xmlns:a16="http://schemas.microsoft.com/office/drawing/2014/main" id="{EDD2456D-316B-4D05-99A3-2C3E0A508C4C}"/>
                </a:ext>
              </a:extLst>
            </p:cNvPr>
            <p:cNvGrpSpPr/>
            <p:nvPr/>
          </p:nvGrpSpPr>
          <p:grpSpPr>
            <a:xfrm>
              <a:off x="5574483" y="201957"/>
              <a:ext cx="576104" cy="124652"/>
              <a:chOff x="5574483" y="201957"/>
              <a:chExt cx="576104" cy="124652"/>
            </a:xfrm>
          </p:grpSpPr>
          <p:pic>
            <p:nvPicPr>
              <p:cNvPr id="90" name="Object 30">
                <a:extLst>
                  <a:ext uri="{FF2B5EF4-FFF2-40B4-BE49-F238E27FC236}">
                    <a16:creationId xmlns:a16="http://schemas.microsoft.com/office/drawing/2014/main" id="{77C1BF75-02F0-4B86-8621-C012E249D4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 cstate="print"/>
              <a:stretch>
                <a:fillRect/>
              </a:stretch>
            </p:blipFill>
            <p:spPr>
              <a:xfrm>
                <a:off x="5574483" y="201957"/>
                <a:ext cx="576104" cy="124652"/>
              </a:xfrm>
              <a:prstGeom prst="rect">
                <a:avLst/>
              </a:prstGeom>
            </p:spPr>
          </p:pic>
        </p:grpSp>
        <p:pic>
          <p:nvPicPr>
            <p:cNvPr id="89" name="Object 32">
              <a:extLst>
                <a:ext uri="{FF2B5EF4-FFF2-40B4-BE49-F238E27FC236}">
                  <a16:creationId xmlns:a16="http://schemas.microsoft.com/office/drawing/2014/main" id="{D4D9320B-3A9F-47B4-8747-F5E383900E0A}"/>
                </a:ext>
              </a:extLst>
            </p:cNvPr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2025515" y="120792"/>
              <a:ext cx="3481150" cy="285655"/>
            </a:xfrm>
            <a:prstGeom prst="rect">
              <a:avLst/>
            </a:prstGeom>
          </p:spPr>
        </p:pic>
      </p:grpSp>
      <p:graphicFrame>
        <p:nvGraphicFramePr>
          <p:cNvPr id="7" name="표 6">
            <a:extLst>
              <a:ext uri="{FF2B5EF4-FFF2-40B4-BE49-F238E27FC236}">
                <a16:creationId xmlns:a16="http://schemas.microsoft.com/office/drawing/2014/main" id="{294034FF-00BD-444C-8475-DB960F656B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4123519"/>
              </p:ext>
            </p:extLst>
          </p:nvPr>
        </p:nvGraphicFramePr>
        <p:xfrm>
          <a:off x="250324" y="1849474"/>
          <a:ext cx="7074140" cy="8440546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2320078">
                  <a:extLst>
                    <a:ext uri="{9D8B030D-6E8A-4147-A177-3AD203B41FA5}">
                      <a16:colId xmlns:a16="http://schemas.microsoft.com/office/drawing/2014/main" val="2964098705"/>
                    </a:ext>
                  </a:extLst>
                </a:gridCol>
                <a:gridCol w="3733800">
                  <a:extLst>
                    <a:ext uri="{9D8B030D-6E8A-4147-A177-3AD203B41FA5}">
                      <a16:colId xmlns:a16="http://schemas.microsoft.com/office/drawing/2014/main" val="57072701"/>
                    </a:ext>
                  </a:extLst>
                </a:gridCol>
                <a:gridCol w="1020262">
                  <a:extLst>
                    <a:ext uri="{9D8B030D-6E8A-4147-A177-3AD203B41FA5}">
                      <a16:colId xmlns:a16="http://schemas.microsoft.com/office/drawing/2014/main" val="1459858854"/>
                    </a:ext>
                  </a:extLst>
                </a:gridCol>
              </a:tblGrid>
              <a:tr h="369706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기자재명</a:t>
                      </a:r>
                    </a:p>
                  </a:txBody>
                  <a:tcPr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용도</a:t>
                      </a:r>
                    </a:p>
                  </a:txBody>
                  <a:tcPr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dirty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수량</a:t>
                      </a:r>
                    </a:p>
                  </a:txBody>
                  <a:tcPr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69121801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머그프레스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열전사지를 이용한 머그컵 만들기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7307602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엡손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L805 </a:t>
                      </a:r>
                    </a:p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열전사용 프린터</a:t>
                      </a:r>
                      <a:r>
                        <a:rPr lang="en-US" altLang="ko-KR" sz="14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열전사지 전용 프린트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머그컵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 만들기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53950135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포토 프린터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학생 작품 활동 및 프로그램 전시용 인화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1184341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레이저 프린터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수업용 프린터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작품 디자인 및 도안 출력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3109494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자동대패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마무리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09748623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트리머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모따기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, 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홈파기 등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26550688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드릴링머신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</a:t>
                      </a:r>
                      <a:r>
                        <a:rPr lang="ko-KR" altLang="en-US" sz="1400" kern="0" spc="-1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드릴링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44788721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디스크 샌더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마무리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325101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스카시톱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재단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8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381591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페스툴 도미노 기계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나무 접합 및 조각 제작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1592067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레이저 조각기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다양한 레이저 조각 제품 제작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0362354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원형 톱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재단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50732003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각도절단기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목공 가공 및 재단 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(</a:t>
                      </a: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각도 조절 가능</a:t>
                      </a:r>
                      <a:r>
                        <a:rPr lang="en-US" altLang="ko-KR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)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7862197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테이블쏘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큰 목재 가공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1162031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직쏘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재단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5781397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원형샌더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가공 및 마무리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26611724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집진기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먼지 및 목재 부스러기 흡입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2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7791542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무선 타카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고정 타카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93337387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밴드쏘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작은 목재 가공 및 재단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421315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마끼다 배터리 및 충전기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무선 기구 충전 및 배터리</a:t>
                      </a:r>
                      <a:endParaRPr lang="ko-KR" altLang="en-US" sz="1100" kern="0" spc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3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8344446"/>
                  </a:ext>
                </a:extLst>
              </a:tr>
              <a:tr h="369706"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0" dirty="0" err="1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유선루터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0EDE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400" kern="0" spc="-10" dirty="0">
                          <a:solidFill>
                            <a:srgbClr val="000000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목재 틈 및 무늬 가공</a:t>
                      </a:r>
                      <a:endParaRPr lang="ko-KR" alt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base" latinLnBrk="0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kern="0" spc="0" dirty="0">
                          <a:solidFill>
                            <a:srgbClr val="0059FF"/>
                          </a:solidFill>
                          <a:effectLst/>
                          <a:latin typeface="굴림체" panose="020B0609000101010101" pitchFamily="49" charset="-127"/>
                          <a:ea typeface="굴림체" panose="020B0609000101010101" pitchFamily="49" charset="-127"/>
                        </a:rPr>
                        <a:t>1</a:t>
                      </a:r>
                      <a:endParaRPr lang="en-US" sz="1100" kern="0" spc="0" dirty="0">
                        <a:solidFill>
                          <a:srgbClr val="000000"/>
                        </a:solidFill>
                        <a:effectLst/>
                        <a:latin typeface="한양신명조"/>
                      </a:endParaRPr>
                    </a:p>
                  </a:txBody>
                  <a:tcPr marL="17907" marR="17907" marT="17907" marB="17907" anchor="ctr">
                    <a:lnL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1814858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5752582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195</Words>
  <Application>Microsoft Office PowerPoint</Application>
  <PresentationFormat>사용자 지정</PresentationFormat>
  <Paragraphs>76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10" baseType="lpstr">
      <vt:lpstr>?? ??</vt:lpstr>
      <vt:lpstr>굴림체</vt:lpstr>
      <vt:lpstr>맑은 고딕 Semilight</vt:lpstr>
      <vt:lpstr>한양신명조</vt:lpstr>
      <vt:lpstr>한컴산뜻돋움</vt:lpstr>
      <vt:lpstr>Arial</vt:lpstr>
      <vt:lpstr>Calibri</vt:lpstr>
      <vt:lpstr>Office Theme</vt:lpstr>
      <vt:lpstr>PowerPoint 프레젠테이션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20</cp:revision>
  <dcterms:created xsi:type="dcterms:W3CDTF">2023-06-01T13:15:44Z</dcterms:created>
  <dcterms:modified xsi:type="dcterms:W3CDTF">2023-07-14T05:35:51Z</dcterms:modified>
</cp:coreProperties>
</file>