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15F"/>
    <a:srgbClr val="FFF6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313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jpe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jpe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12.png"/><Relationship Id="rId18" Type="http://schemas.openxmlformats.org/officeDocument/2006/relationships/image" Target="../media/image37.png"/><Relationship Id="rId3" Type="http://schemas.openxmlformats.org/officeDocument/2006/relationships/image" Target="../media/image4.png"/><Relationship Id="rId7" Type="http://schemas.openxmlformats.org/officeDocument/2006/relationships/image" Target="../media/image28.png"/><Relationship Id="rId12" Type="http://schemas.openxmlformats.org/officeDocument/2006/relationships/image" Target="../media/image11.png"/><Relationship Id="rId17" Type="http://schemas.openxmlformats.org/officeDocument/2006/relationships/image" Target="../media/image36.png"/><Relationship Id="rId2" Type="http://schemas.openxmlformats.org/officeDocument/2006/relationships/image" Target="../media/image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4.png"/><Relationship Id="rId10" Type="http://schemas.openxmlformats.org/officeDocument/2006/relationships/image" Target="../media/image31.png"/><Relationship Id="rId19" Type="http://schemas.openxmlformats.org/officeDocument/2006/relationships/image" Target="../media/image38.png"/><Relationship Id="rId4" Type="http://schemas.openxmlformats.org/officeDocument/2006/relationships/image" Target="../media/image13.png"/><Relationship Id="rId9" Type="http://schemas.openxmlformats.org/officeDocument/2006/relationships/image" Target="../media/image30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09598" y="4935155"/>
            <a:ext cx="2078880" cy="1575901"/>
            <a:chOff x="309598" y="4935155"/>
            <a:chExt cx="2078880" cy="157590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686983" y="4190063"/>
              <a:ext cx="4157761" cy="3151802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9598" y="4935155"/>
              <a:ext cx="2078880" cy="1575901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3" name="그룹 1023"/>
          <p:cNvGrpSpPr/>
          <p:nvPr/>
        </p:nvGrpSpPr>
        <p:grpSpPr>
          <a:xfrm>
            <a:off x="2779101" y="4935155"/>
            <a:ext cx="2078880" cy="1575901"/>
            <a:chOff x="2779101" y="4935155"/>
            <a:chExt cx="2078880" cy="157590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82520" y="4190063"/>
              <a:ext cx="4157761" cy="3151802"/>
            </a:xfrm>
            <a:prstGeom prst="rect">
              <a:avLst/>
            </a:prstGeom>
          </p:spPr>
        </p:pic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79101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5248604" y="4935155"/>
            <a:ext cx="2078880" cy="1575901"/>
            <a:chOff x="5248604" y="4935155"/>
            <a:chExt cx="2078880" cy="1575901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252023" y="4190063"/>
              <a:ext cx="4157761" cy="3151802"/>
            </a:xfrm>
            <a:prstGeom prst="rect">
              <a:avLst/>
            </a:prstGeom>
          </p:spPr>
        </p:pic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48604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목공을 위한 </a:t>
            </a:r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모델링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신월중학교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4578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목공을 위한 다양한 형태의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모델링을 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기술가정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93606" y="3098780"/>
            <a:ext cx="52447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9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기가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04-01. 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생산 기술 요소인 재료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설계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공정의 특징을 이해하고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생산 기술로 인간 생활에 유용한 산출물이 만들어짐을 이해한다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pPr fontAlgn="base" latinLnBrk="1"/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9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기가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04-04. 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제조 기술과 관련된 문제를 이해하고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해결책을 창의적으로 탐색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실현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평가한다</a:t>
            </a:r>
            <a:r>
              <a:rPr lang="en-US" altLang="ko-KR" sz="1400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 </a:t>
            </a:r>
            <a:endParaRPr lang="ko-KR" altLang="en-US" sz="1400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목공을 위한 다양한 형태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의자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테이블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수납장 도마 등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을 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 D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모델링함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707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모양을 내고 다듬질하기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칠하고 마무리 다듬질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 실에 수시로 전시하여 공유함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평가하기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1~10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11~16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17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51806"/>
            <a:ext cx="7118712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모델링은 스케치업 무료 사이트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https://www.sketchup.com/ko/plans-and-pricing/sketchup-free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에서 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구글 아이디로 로그인 필요함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도마를 만들기 위해서는 보안경과 마스크는 필수이며 안전에 주의해야 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목공 결과물을 가능하면 실 생활에 활용이 가능한 제품을 만드는 것이 중요함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89" name="그림 88">
            <a:extLst>
              <a:ext uri="{FF2B5EF4-FFF2-40B4-BE49-F238E27FC236}">
                <a16:creationId xmlns:a16="http://schemas.microsoft.com/office/drawing/2014/main" id="{70E5AFC3-866F-4ED9-BF5A-9106935B88FF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27" y="5025744"/>
            <a:ext cx="1958348" cy="1389343"/>
          </a:xfrm>
          <a:prstGeom prst="rect">
            <a:avLst/>
          </a:prstGeom>
        </p:spPr>
      </p:pic>
      <p:pic>
        <p:nvPicPr>
          <p:cNvPr id="90" name="그림 89">
            <a:extLst>
              <a:ext uri="{FF2B5EF4-FFF2-40B4-BE49-F238E27FC236}">
                <a16:creationId xmlns:a16="http://schemas.microsoft.com/office/drawing/2014/main" id="{6B02FF5B-4C46-4595-8619-BAA8A823EF5B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394" y="5004519"/>
            <a:ext cx="1972406" cy="1410567"/>
          </a:xfrm>
          <a:prstGeom prst="rect">
            <a:avLst/>
          </a:prstGeom>
        </p:spPr>
      </p:pic>
      <p:pic>
        <p:nvPicPr>
          <p:cNvPr id="91" name="그림 90">
            <a:extLst>
              <a:ext uri="{FF2B5EF4-FFF2-40B4-BE49-F238E27FC236}">
                <a16:creationId xmlns:a16="http://schemas.microsoft.com/office/drawing/2014/main" id="{349CEF31-C59B-43E5-8EF1-FF7A3C28F518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69" y="5004518"/>
            <a:ext cx="1893309" cy="14595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07621" y="-2187855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7AF1A04-68C9-4B81-BEE3-BE285CBFFF45}"/>
              </a:ext>
            </a:extLst>
          </p:cNvPr>
          <p:cNvSpPr txBox="1"/>
          <p:nvPr/>
        </p:nvSpPr>
        <p:spPr>
          <a:xfrm>
            <a:off x="1508798" y="1677947"/>
            <a:ext cx="5773180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 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다양한 형태의 목제품 탐구 해보기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찾아 낸 목제품은 어떤 목재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원목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가공재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 만들을 지 상상 해 보기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모델링한 결과물 탐구하기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모델링 준비하기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구글 아이디와 비밀 번호 알아 오기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b="1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스케치업 무료 사이트 </a:t>
            </a:r>
            <a:r>
              <a:rPr lang="en-US" altLang="ko-KR" sz="1200" b="1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https://www.sketchup.com/ko/plans-and-pricing/sketchup-free </a:t>
            </a:r>
            <a:r>
              <a:rPr lang="ko-KR" altLang="en-US" sz="1200" b="1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에서 할 수 있다</a:t>
            </a:r>
            <a:r>
              <a:rPr lang="en-US" altLang="ko-KR" sz="1200" b="1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r>
              <a:rPr lang="ko-KR" altLang="en-US" sz="1200" b="1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구글 아이디로 로그인</a:t>
            </a:r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프로그램 익히기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다양한 도구 사용법 익히기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따라하기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자유롭게 상상하여 모델링해 보기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1~10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830035" y="4647154"/>
            <a:ext cx="7415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11~16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17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1025" name="_x183965688" descr="EMB00005b6405ad">
            <a:extLst>
              <a:ext uri="{FF2B5EF4-FFF2-40B4-BE49-F238E27FC236}">
                <a16:creationId xmlns:a16="http://schemas.microsoft.com/office/drawing/2014/main" id="{7E905CC4-0619-4C83-83D0-2DFA36397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191302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298064616" descr="EMB00005b6405ae">
            <a:extLst>
              <a:ext uri="{FF2B5EF4-FFF2-40B4-BE49-F238E27FC236}">
                <a16:creationId xmlns:a16="http://schemas.microsoft.com/office/drawing/2014/main" id="{D7EBB788-C1A7-4F3C-84D3-A6C1A6029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658" y="275549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_x183965688" descr="EMB00005b6405ad">
            <a:extLst>
              <a:ext uri="{FF2B5EF4-FFF2-40B4-BE49-F238E27FC236}">
                <a16:creationId xmlns:a16="http://schemas.microsoft.com/office/drawing/2014/main" id="{9DE7345B-0F7E-4471-91DE-6B16250BF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241" y="254980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_x298064616" descr="EMB00005b6405ae">
            <a:extLst>
              <a:ext uri="{FF2B5EF4-FFF2-40B4-BE49-F238E27FC236}">
                <a16:creationId xmlns:a16="http://schemas.microsoft.com/office/drawing/2014/main" id="{8534AFD8-5C83-4B9B-9ECC-86F4C2634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601" y="213455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_x298064616" descr="EMB00005b6405ae">
            <a:extLst>
              <a:ext uri="{FF2B5EF4-FFF2-40B4-BE49-F238E27FC236}">
                <a16:creationId xmlns:a16="http://schemas.microsoft.com/office/drawing/2014/main" id="{18E39EB6-3A0E-4724-9B42-46ACEFF27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007" y="3290887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51568" y="3925180"/>
            <a:ext cx="57731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도마 만들기 위한 재료 구입하기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편백나무 원목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모양을 내기 위한 디자인하기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디자인 모양대로 자르기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▸사포의 번호에 따른 거칠고 고운 정도 살피기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▸원형사포기를 활용하여 거친 사포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60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번부터 고운 사포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400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번순으로 다듬질하기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도마용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기름으로 칠하기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스폰지 활용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마무리 다듬질하기 사포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600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     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12667" y="5774017"/>
            <a:ext cx="5773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공유과정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발표하기 과정을 통한 공유하기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메이커실에 수시로 전시하기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개선하기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▸발표 과정에서 학생들 간에 피드백하기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지도교사의 즉시 피드백으로 개선하기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▸도구나 기계 사용 시 안전 교육 철저하게 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276223" y="8548687"/>
            <a:ext cx="1845693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목재의 종류를 탐구하고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 생활에 필요한 목제품을 상상하여 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 모델링하고 만들 수 있다</a:t>
            </a:r>
            <a:endParaRPr lang="en-US" altLang="ko-KR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22709" y="8472487"/>
            <a:ext cx="4393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목재의 종류를 자세하게 설명할 수 있으며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상상한 모양을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프로그램을 활용하여 정확하게 모델링 할 수 있으며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목제로 만들 수 있다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14768BE-4747-4965-B5C6-160D4D3B03F9}"/>
              </a:ext>
            </a:extLst>
          </p:cNvPr>
          <p:cNvSpPr txBox="1"/>
          <p:nvPr/>
        </p:nvSpPr>
        <p:spPr>
          <a:xfrm>
            <a:off x="2952750" y="9120364"/>
            <a:ext cx="4393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목재의 종류를  설명할 수 있으며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상상한 모양을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프로그램을 활용하여 모델링 할 수 있으며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목제로 만들 수 있다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E832592-7790-46C5-823E-B49310447583}"/>
              </a:ext>
            </a:extLst>
          </p:cNvPr>
          <p:cNvSpPr txBox="1"/>
          <p:nvPr/>
        </p:nvSpPr>
        <p:spPr>
          <a:xfrm>
            <a:off x="2952750" y="9729964"/>
            <a:ext cx="4393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목재의 종류를 대략적으로 설명할 수 있으며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상상한 모양을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3D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프로그램을 활용하여 다르게 모델링하고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목제로 만들 수 있다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409</Words>
  <Application>Microsoft Office PowerPoint</Application>
  <PresentationFormat>사용자 지정</PresentationFormat>
  <Paragraphs>49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15</cp:revision>
  <dcterms:created xsi:type="dcterms:W3CDTF">2023-06-01T14:19:55Z</dcterms:created>
  <dcterms:modified xsi:type="dcterms:W3CDTF">2023-07-17T06:10:44Z</dcterms:modified>
</cp:coreProperties>
</file>