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75" autoAdjust="0"/>
    <p:restoredTop sz="86417" autoAdjust="0"/>
  </p:normalViewPr>
  <p:slideViewPr>
    <p:cSldViewPr>
      <p:cViewPr varScale="1">
        <p:scale>
          <a:sx n="63" d="100"/>
          <a:sy n="63" d="100"/>
        </p:scale>
        <p:origin x="3810" y="78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코스페이시스로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나만의 가상공간 꾸미기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3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코스페이시스를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활용해 나만의 자연재해 박람회 가상공간을 꾸미고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이를 친구들과 공유할 수 있다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3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20102" y="7235228"/>
            <a:ext cx="2231390" cy="703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디자인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 err="1">
                <a:solidFill>
                  <a:schemeClr val="bg1"/>
                </a:solidFill>
              </a:rPr>
              <a:t>코스페이시스</a:t>
            </a:r>
            <a:r>
              <a:rPr lang="ko-KR" altLang="en-US" sz="1400" dirty="0">
                <a:solidFill>
                  <a:schemeClr val="bg1"/>
                </a:solidFill>
              </a:rPr>
              <a:t> 계정 생성 및 학급 관리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824775" y="7206714"/>
            <a:ext cx="2174875" cy="707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나만의 가상공간 박람회장 꾸미기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220970" y="7170491"/>
            <a:ext cx="2335530" cy="705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공유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구글 카드보드지로 서로의 작품 감상하기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672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코스페이시스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는 기본적으로 유료이지만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선생님 계정으로 이메일 주소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개마다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45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일의 무료 체험판을 활용할 수 있기 때문에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번거롭지만 매달 이메일을 생성하면 계속 무료로 활용할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코스페이시스도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엔트리와 비슷한 학급 관리 기능이 있으며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협업 기능으로 여러 학생이 동시에 하나의 과제를 편집할 수도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▸구글 카드보드지를 구입하면 아이들이 작품을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VR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모드로 감상할 수도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사회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미술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창체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5~6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PC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접속 환경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(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코스페이시스에듀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),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구글 카드보드지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스마트폰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57" name="Picture 4">
            <a:extLst>
              <a:ext uri="{FF2B5EF4-FFF2-40B4-BE49-F238E27FC236}">
                <a16:creationId xmlns:a16="http://schemas.microsoft.com/office/drawing/2014/main" id="{5E4C059C-8A7E-4650-A971-9B6229A8F351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 b="20451"/>
          <a:stretch>
            <a:fillRect/>
          </a:stretch>
        </p:blipFill>
        <p:spPr>
          <a:xfrm>
            <a:off x="2791630" y="4493831"/>
            <a:ext cx="2085394" cy="2621904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1D4FBF2-12BF-4B70-B990-D1787EB07494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257552" y="4503072"/>
            <a:ext cx="2105486" cy="261266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C483F80-5C7E-4946-BCB4-931D85B528DE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04799" y="4475216"/>
            <a:ext cx="2102721" cy="263639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나만의 가상공간의 주제와 소개할 내용을 생각해봅시다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661384"/>
              </p:ext>
            </p:extLst>
          </p:nvPr>
        </p:nvGraphicFramePr>
        <p:xfrm>
          <a:off x="432436" y="2293620"/>
          <a:ext cx="6734049" cy="1645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0067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가상공간</a:t>
                      </a:r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이름</a:t>
                      </a:r>
                      <a:r>
                        <a:rPr lang="en-US" altLang="ko-KR" sz="1500" b="1" dirty="0">
                          <a:latin typeface="함초롬돋움"/>
                          <a:ea typeface="함초롬돋움"/>
                          <a:cs typeface="함초롬돋움"/>
                        </a:rPr>
                        <a:t>(</a:t>
                      </a:r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테마</a:t>
                      </a:r>
                      <a:r>
                        <a:rPr lang="en-US" altLang="ko-KR" sz="1500" b="1" dirty="0">
                          <a:latin typeface="함초롬돋움"/>
                          <a:ea typeface="함초롬돋움"/>
                          <a:cs typeface="함초롬돋움"/>
                        </a:rPr>
                        <a:t>)</a:t>
                      </a:r>
                      <a:endParaRPr lang="ko-KR" altLang="en-US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6694915"/>
                  </a:ext>
                </a:extLst>
              </a:tr>
              <a:tr h="540067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가상공간</a:t>
                      </a:r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주제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22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소개할</a:t>
                      </a:r>
                      <a:endParaRPr lang="en-US" altLang="ko-KR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내용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12447" y="4089630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자신의 박람회 가상공간을 디자인해 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032019"/>
              </p:ext>
            </p:extLst>
          </p:nvPr>
        </p:nvGraphicFramePr>
        <p:xfrm>
          <a:off x="432436" y="4621719"/>
          <a:ext cx="6734049" cy="52455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340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455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8" name="Picture 2">
            <a:extLst>
              <a:ext uri="{FF2B5EF4-FFF2-40B4-BE49-F238E27FC236}">
                <a16:creationId xmlns:a16="http://schemas.microsoft.com/office/drawing/2014/main" id="{41965336-D769-43D8-B06B-537AA57647FF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1840" t="17656" r="14979" b="9524"/>
          <a:stretch>
            <a:fillRect/>
          </a:stretch>
        </p:blipFill>
        <p:spPr>
          <a:xfrm>
            <a:off x="539230" y="4795843"/>
            <a:ext cx="6520053" cy="4954026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159</Words>
  <Application>Microsoft Office PowerPoint</Application>
  <PresentationFormat>사용자 지정</PresentationFormat>
  <Paragraphs>21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com</cp:lastModifiedBy>
  <cp:revision>42</cp:revision>
  <dcterms:created xsi:type="dcterms:W3CDTF">2023-06-01T14:19:55Z</dcterms:created>
  <dcterms:modified xsi:type="dcterms:W3CDTF">2024-11-20T01:34:19Z</dcterms:modified>
  <cp:version/>
</cp:coreProperties>
</file>