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2310" y="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5500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6059488" y="0"/>
            <a:ext cx="463391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F2A46-ADB4-4201-B4F2-ABB5F772536F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446588" y="946150"/>
            <a:ext cx="18034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6625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5500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6059488" y="7183438"/>
            <a:ext cx="463391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4A6927-D775-46BE-A92A-6122AA2F09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850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4A6927-D775-46BE-A92A-6122AA2F091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404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0.png"/><Relationship Id="rId18" Type="http://schemas.openxmlformats.org/officeDocument/2006/relationships/image" Target="../media/image35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12" Type="http://schemas.openxmlformats.org/officeDocument/2006/relationships/image" Target="../media/image9.png"/><Relationship Id="rId17" Type="http://schemas.openxmlformats.org/officeDocument/2006/relationships/image" Target="../media/image34.pn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2.png"/><Relationship Id="rId10" Type="http://schemas.openxmlformats.org/officeDocument/2006/relationships/image" Target="../media/image29.png"/><Relationship Id="rId19" Type="http://schemas.openxmlformats.org/officeDocument/2006/relationships/image" Target="../media/image36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4070784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마이크로비트를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활용한 스마트 시티 만들기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청담중학교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52668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마이크로비트를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이해하고 스마트 시티를 설계할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345862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중학교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정보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미술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304071" y="6500322"/>
            <a:ext cx="2140994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 시티의 기본 토대 완성하기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기본 코딩을 통해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이해하기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16293" y="6486404"/>
            <a:ext cx="2078880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각 센서에 맞는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코딩하기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나만의 스마트 시티로 꾸미기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317935" y="6500321"/>
            <a:ext cx="2046106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센서의 동작 여부 확인하기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다른 친구들의 작품 감상하기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282210" cy="10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학생들의 원활한 작업을 위해 충분한 공간과 시간을 제공하는 것이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개인 노트북을 활용해야 하므로 네트워크 상태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콘센트 등 기본적인 학습 환경을 마련한다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재료의 특성 상 불량품이 있을 수 있으므로 여분의 볼트와 너트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전선 등을 준비한다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FC9A44-75C0-4C67-8E3A-BE18BBFF299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06764" y="4926834"/>
            <a:ext cx="2092976" cy="156973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3F897AE-384B-49A9-BA77-2534D1D648CE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 rot="5400000">
            <a:off x="3014542" y="4677421"/>
            <a:ext cx="1607998" cy="203029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8C90D43-E3D6-480F-B9BA-BF630F9D9AEA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241347" y="4905713"/>
            <a:ext cx="2103282" cy="1577462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871C9EAD-8627-4775-8E99-903743515645}"/>
              </a:ext>
            </a:extLst>
          </p:cNvPr>
          <p:cNvSpPr txBox="1"/>
          <p:nvPr/>
        </p:nvSpPr>
        <p:spPr>
          <a:xfrm>
            <a:off x="1782918" y="3219538"/>
            <a:ext cx="576924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[9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기가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04-17]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통신 매체의 종류와 특징을 이해하고 활용한다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[9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기가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04-18]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정보 통신 기술과 관련된 문제를 이해하고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해결책을 창의적으로 탐색하고 실현하며 평가한다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endParaRPr lang="ko-KR" altLang="en-US" sz="13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932" y="6837087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7AF1A04-68C9-4B81-BEE3-BE285CBFFF45}"/>
              </a:ext>
            </a:extLst>
          </p:cNvPr>
          <p:cNvSpPr txBox="1"/>
          <p:nvPr/>
        </p:nvSpPr>
        <p:spPr>
          <a:xfrm>
            <a:off x="1508798" y="1677947"/>
            <a:ext cx="577318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도시의 형태 살펴보기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유튜브 영상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도시의 형태가 다양하다는 것과 첨단 기술이 접목되어 있음을 스스로 인지할 수 있도록 질문 던지기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스마트 시티의 기본 토대 완성하기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스마트 시티의 기본 토대 완성하기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 시티 키트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목공풀을 활용하여 기본 토대가 흔들리지 않도록 고정한다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이해하기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1025" name="_x183965688" descr="EMB00005b6405ad">
            <a:extLst>
              <a:ext uri="{FF2B5EF4-FFF2-40B4-BE49-F238E27FC236}">
                <a16:creationId xmlns:a16="http://schemas.microsoft.com/office/drawing/2014/main" id="{7E905CC4-0619-4C83-83D0-2DFA36397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191302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_x298064616" descr="EMB00005b6405ae">
            <a:extLst>
              <a:ext uri="{FF2B5EF4-FFF2-40B4-BE49-F238E27FC236}">
                <a16:creationId xmlns:a16="http://schemas.microsoft.com/office/drawing/2014/main" id="{8534AFD8-5C83-4B9B-9ECC-86F4C2634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213455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_x298064616" descr="EMB00005b6405ae">
            <a:extLst>
              <a:ext uri="{FF2B5EF4-FFF2-40B4-BE49-F238E27FC236}">
                <a16:creationId xmlns:a16="http://schemas.microsoft.com/office/drawing/2014/main" id="{18E39EB6-3A0E-4724-9B42-46ACEFF27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726" y="3188923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_x183965688" descr="EMB00005b6405ad">
            <a:extLst>
              <a:ext uri="{FF2B5EF4-FFF2-40B4-BE49-F238E27FC236}">
                <a16:creationId xmlns:a16="http://schemas.microsoft.com/office/drawing/2014/main" id="{C222DC4A-9189-48AA-AB83-664BC44EA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356" y="300380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각종 센서에 맞는 코딩하기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마이크로비트의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특성을 이해할 수 있도록 충분한 시간을 제공한다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▸나만의 스마트 시티로 꾸미기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스티커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색연필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사인펜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학생의 특색을 살리고 창의력을 발휘할 수 있도록 정답이 없음을 강조하여 열린 사고를 촉진한다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460" y="497617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659" y="4757231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6" y="5774017"/>
            <a:ext cx="6096229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스마트시티의 작동 여부 확인하기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스마트시티 완성품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 센서가 제대로 작동하는지 확인하고 문제가 있는 경우 코딩을 다시 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▸다른 친구들의 작품 감상하기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다른 친구들의 완성품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학생들의 결과물이 매우 다양함을 확인하며 스스로 부족한 점을 보충할 시간을 제공한다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</a:t>
            </a: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0909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159" y="7037587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_x183965688" descr="EMB00005b6405ad">
            <a:extLst>
              <a:ext uri="{FF2B5EF4-FFF2-40B4-BE49-F238E27FC236}">
                <a16:creationId xmlns:a16="http://schemas.microsoft.com/office/drawing/2014/main" id="{3FFDA37A-5836-4058-8175-1A6F4F91A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460" y="6835810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23062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정보통신 기술의 특성을 이해하고 재료를 활용하여 나만의 스마트 시티를 설계할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897494" y="8414451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센서에 맞는 내용을 모두 코딩하였으며 재료를 활용하여 나만의 스마트 시티를 완성한다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38040" y="8977722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센서에 맞는 내용을 일부 코딩하였으며 재료를 활용하여 나만의 스마트 시티를 완성한다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88E571C-99D6-4D8B-8935-19A540AF7290}"/>
              </a:ext>
            </a:extLst>
          </p:cNvPr>
          <p:cNvSpPr txBox="1"/>
          <p:nvPr/>
        </p:nvSpPr>
        <p:spPr>
          <a:xfrm>
            <a:off x="2884193" y="9533474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센서에 맞는 내용을 일부 코딩하지 못하였으며 나만의 스마트 시티를 완성하지 못하였다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328</Words>
  <Application>Microsoft Office PowerPoint</Application>
  <PresentationFormat>사용자 지정</PresentationFormat>
  <Paragraphs>55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김 주연</cp:lastModifiedBy>
  <cp:revision>12</cp:revision>
  <dcterms:created xsi:type="dcterms:W3CDTF">2023-06-01T14:19:55Z</dcterms:created>
  <dcterms:modified xsi:type="dcterms:W3CDTF">2023-07-25T05:46:54Z</dcterms:modified>
</cp:coreProperties>
</file>