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875" autoAdjust="0"/>
    <p:restoredTop sz="86417" autoAdjust="0"/>
  </p:normalViewPr>
  <p:slideViewPr>
    <p:cSldViewPr>
      <p:cViewPr varScale="1">
        <p:scale>
          <a:sx n="62" d="100"/>
          <a:sy n="62" d="100"/>
        </p:scale>
        <p:origin x="3036" y="72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친환경 물병  오호</a:t>
            </a:r>
            <a:r>
              <a:rPr lang="en-US" altLang="ko-KR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! 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만들기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생태전환교육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1935" y="6947217"/>
            <a:ext cx="2231390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재료준비</a:t>
            </a:r>
            <a:r>
              <a:rPr lang="en-US" altLang="ko-KR" sz="1400" dirty="0">
                <a:solidFill>
                  <a:schemeClr val="bg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 err="1">
                <a:solidFill>
                  <a:schemeClr val="bg1"/>
                </a:solidFill>
              </a:rPr>
              <a:t>알긴산나트륨</a:t>
            </a:r>
            <a:r>
              <a:rPr lang="en-US" altLang="ko-KR" sz="1400" dirty="0">
                <a:solidFill>
                  <a:schemeClr val="bg1"/>
                </a:solidFill>
              </a:rPr>
              <a:t>, </a:t>
            </a:r>
            <a:r>
              <a:rPr lang="ko-KR" altLang="en-US" sz="1400" dirty="0" err="1">
                <a:solidFill>
                  <a:schemeClr val="bg1"/>
                </a:solidFill>
              </a:rPr>
              <a:t>젖산칼슘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, </a:t>
            </a:r>
            <a:r>
              <a:rPr lang="ko-KR" altLang="en-US" sz="1400" dirty="0">
                <a:solidFill>
                  <a:schemeClr val="bg1"/>
                </a:solidFill>
              </a:rPr>
              <a:t>페트병 등 재료 준비하기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26017" y="6903608"/>
            <a:ext cx="2174875" cy="12640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 </a:t>
            </a:r>
            <a:r>
              <a:rPr lang="ko-KR" altLang="en-US" sz="1200" dirty="0" err="1">
                <a:solidFill>
                  <a:schemeClr val="bg1"/>
                </a:solidFill>
              </a:rPr>
              <a:t>알긴산나트륨용액</a:t>
            </a:r>
            <a:r>
              <a:rPr lang="ko-KR" altLang="en-US" sz="1200" dirty="0">
                <a:solidFill>
                  <a:schemeClr val="bg1"/>
                </a:solidFill>
              </a:rPr>
              <a:t> 담은 수저를 젖산칼슘용액에  넣어  오호 제작하기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6947217"/>
            <a:ext cx="2335530" cy="939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더해보기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</a:p>
          <a:p>
            <a:pPr>
              <a:lnSpc>
                <a:spcPct val="150000"/>
              </a:lnSpc>
            </a:pPr>
            <a:r>
              <a:rPr lang="ko-KR" altLang="en-US" sz="1200" dirty="0">
                <a:solidFill>
                  <a:schemeClr val="bg1"/>
                </a:solidFill>
              </a:rPr>
              <a:t>색소를 넣은 </a:t>
            </a:r>
            <a:r>
              <a:rPr lang="ko-KR" altLang="en-US" sz="1200" dirty="0" err="1">
                <a:solidFill>
                  <a:schemeClr val="bg1"/>
                </a:solidFill>
              </a:rPr>
              <a:t>알긴산나트륨으로</a:t>
            </a:r>
            <a:r>
              <a:rPr lang="ko-KR" altLang="en-US" sz="1200" dirty="0">
                <a:solidFill>
                  <a:schemeClr val="bg1"/>
                </a:solidFill>
              </a:rPr>
              <a:t> 무지개 오호 제작하기</a:t>
            </a:r>
            <a:endParaRPr lang="en-US" altLang="ko-KR" sz="12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672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알긴산나트륨은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가루가 모두 녹아 보이지 않을 때까지 녹여야 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오호를 제작하는 과정에서 페트병과 컵 등은 재활용 재료를 준비하여 플라스틱 배출을 최소화해 오호 제작의 목적과 부합하게 활동을 진행한다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알긴산나트륨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용액을 세면대에 버리면 막히는 경우가 있어 따로 모아 교사라 처리하는 것이 좋다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수저를 젖산칼슘용액에 넣을 때 빠르게 넣기보다는 천천히 동그란 모양을 만들면서 넣는다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과학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4~6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알긴산나트륨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젖산칼슘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페트병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500ml 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재활용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),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국자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숟가락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수조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4" name="그림 3" descr="실내, 음료용기, 사발, 실험실 장비이(가) 표시된 사진&#10;&#10;자동 생성된 설명">
            <a:extLst>
              <a:ext uri="{FF2B5EF4-FFF2-40B4-BE49-F238E27FC236}">
                <a16:creationId xmlns:a16="http://schemas.microsoft.com/office/drawing/2014/main" id="{2BB181FE-9454-FEE4-1536-179798576C57}"/>
              </a:ext>
            </a:extLst>
          </p:cNvPr>
          <p:cNvPicPr preferRelativeResize="0">
            <a:picLocks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" y="4510087"/>
            <a:ext cx="2016000" cy="2448000"/>
          </a:xfrm>
          <a:prstGeom prst="rect">
            <a:avLst/>
          </a:prstGeom>
        </p:spPr>
      </p:pic>
      <p:pic>
        <p:nvPicPr>
          <p:cNvPr id="7" name="그림 6" descr="실내, 투명 소재, 물, 액체이(가) 표시된 사진&#10;&#10;자동 생성된 설명">
            <a:extLst>
              <a:ext uri="{FF2B5EF4-FFF2-40B4-BE49-F238E27FC236}">
                <a16:creationId xmlns:a16="http://schemas.microsoft.com/office/drawing/2014/main" id="{712BD8D9-0CE3-1718-8E67-48EB9329FB36}"/>
              </a:ext>
            </a:extLst>
          </p:cNvPr>
          <p:cNvPicPr preferRelativeResize="0">
            <a:picLocks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225" y="4510087"/>
            <a:ext cx="2016000" cy="2448000"/>
          </a:xfrm>
          <a:prstGeom prst="rect">
            <a:avLst/>
          </a:prstGeom>
        </p:spPr>
      </p:pic>
      <p:pic>
        <p:nvPicPr>
          <p:cNvPr id="10" name="그림 9" descr="액체, 투명 소재, 테이블웨어, 실내이(가) 표시된 사진&#10;&#10;자동 생성된 설명">
            <a:extLst>
              <a:ext uri="{FF2B5EF4-FFF2-40B4-BE49-F238E27FC236}">
                <a16:creationId xmlns:a16="http://schemas.microsoft.com/office/drawing/2014/main" id="{C68CF36C-A9D4-66D3-ABD8-891164DC2DA8}"/>
              </a:ext>
            </a:extLst>
          </p:cNvPr>
          <p:cNvPicPr preferRelativeResize="0">
            <a:picLocks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558" y="4478932"/>
            <a:ext cx="2016000" cy="244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20489" y="4049670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오호 이외에 우리가 사용할 수 있는 친환경 제품을 더 조사해 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000212"/>
              </p:ext>
            </p:extLst>
          </p:nvPr>
        </p:nvGraphicFramePr>
        <p:xfrm>
          <a:off x="448860" y="4534241"/>
          <a:ext cx="6734049" cy="18405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92755">
                <a:tc>
                  <a:txBody>
                    <a:bodyPr/>
                    <a:lstStyle/>
                    <a:p>
                      <a:pPr algn="ctr" latinLnBrk="0"/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이름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7780">
                <a:tc>
                  <a:txBody>
                    <a:bodyPr/>
                    <a:lstStyle/>
                    <a:p>
                      <a:pPr algn="ctr" latinLnBrk="0"/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제품의</a:t>
                      </a:r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핵심</a:t>
                      </a:r>
                      <a:r>
                        <a:rPr lang="en-US" altLang="ko-KR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 </a:t>
                      </a:r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기능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32741" y="6574996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3.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자신이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제작하고 싶은 친환경 제품을 생각해보고 계획해봅시다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2" name="TextBox 80">
            <a:extLst>
              <a:ext uri="{FF2B5EF4-FFF2-40B4-BE49-F238E27FC236}">
                <a16:creationId xmlns:a16="http://schemas.microsoft.com/office/drawing/2014/main" id="{B97B214B-F301-40C4-624F-F990B0FAB798}"/>
              </a:ext>
            </a:extLst>
          </p:cNvPr>
          <p:cNvSpPr txBox="1"/>
          <p:nvPr/>
        </p:nvSpPr>
        <p:spPr>
          <a:xfrm>
            <a:off x="412447" y="1793483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오호를 제작하고 느낀 점을 발표해봅시다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4" name="Table">
            <a:extLst>
              <a:ext uri="{FF2B5EF4-FFF2-40B4-BE49-F238E27FC236}">
                <a16:creationId xmlns:a16="http://schemas.microsoft.com/office/drawing/2014/main" id="{EC4E3A31-0B6F-2F1B-27E9-BA2611E603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899860"/>
              </p:ext>
            </p:extLst>
          </p:nvPr>
        </p:nvGraphicFramePr>
        <p:xfrm>
          <a:off x="432232" y="2256187"/>
          <a:ext cx="6734049" cy="1650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6076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34374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Table">
            <a:extLst>
              <a:ext uri="{FF2B5EF4-FFF2-40B4-BE49-F238E27FC236}">
                <a16:creationId xmlns:a16="http://schemas.microsoft.com/office/drawing/2014/main" id="{9C1D2025-8180-AE9D-D92B-1309B87229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690842"/>
              </p:ext>
            </p:extLst>
          </p:nvPr>
        </p:nvGraphicFramePr>
        <p:xfrm>
          <a:off x="432231" y="7139335"/>
          <a:ext cx="6734049" cy="28235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69566">
                <a:tc>
                  <a:txBody>
                    <a:bodyPr/>
                    <a:lstStyle/>
                    <a:p>
                      <a:pPr algn="ctr" latinLnBrk="0"/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만들고</a:t>
                      </a:r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싶은 이유</a:t>
                      </a:r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53979">
                <a:tc>
                  <a:txBody>
                    <a:bodyPr/>
                    <a:lstStyle/>
                    <a:p>
                      <a:pPr algn="ctr" latinLnBrk="0"/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제품의</a:t>
                      </a:r>
                      <a:endParaRPr lang="en-US" altLang="ko-KR" sz="1500" b="1" dirty="0">
                        <a:latin typeface="함초롬돋움"/>
                        <a:ea typeface="함초롬돋움"/>
                        <a:cs typeface="함초롬돋움"/>
                      </a:endParaRPr>
                    </a:p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핵심</a:t>
                      </a:r>
                      <a:r>
                        <a:rPr lang="en-US" altLang="ko-KR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 </a:t>
                      </a:r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기능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171</Words>
  <Application>Microsoft Office PowerPoint</Application>
  <PresentationFormat>사용자 지정</PresentationFormat>
  <Paragraphs>32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김지훈</cp:lastModifiedBy>
  <cp:revision>37</cp:revision>
  <dcterms:created xsi:type="dcterms:W3CDTF">2023-06-01T14:19:55Z</dcterms:created>
  <dcterms:modified xsi:type="dcterms:W3CDTF">2024-12-02T05:30:35Z</dcterms:modified>
  <cp:version/>
</cp:coreProperties>
</file>