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 type="screen4x3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6875" autoAdjust="0"/>
    <p:restoredTop sz="86417" autoAdjust="0"/>
  </p:normalViewPr>
  <p:slideViewPr>
    <p:cSldViewPr>
      <p:cViewPr varScale="1">
        <p:scale>
          <a:sx n="63" d="100"/>
          <a:sy n="63" d="100"/>
        </p:scale>
        <p:origin x="3810" y="78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presProps" Target="presProps.xml"  /><Relationship Id="rId5" Type="http://schemas.openxmlformats.org/officeDocument/2006/relationships/viewProps" Target="viewProps.xml"  /><Relationship Id="rId6" Type="http://schemas.openxmlformats.org/officeDocument/2006/relationships/theme" Target="theme/theme1.xml"  /><Relationship Id="rId7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7.png"  /><Relationship Id="rId11" Type="http://schemas.openxmlformats.org/officeDocument/2006/relationships/image" Target="../media/image6.png"  /><Relationship Id="rId12" Type="http://schemas.openxmlformats.org/officeDocument/2006/relationships/image" Target="../media/image6.png"  /><Relationship Id="rId13" Type="http://schemas.openxmlformats.org/officeDocument/2006/relationships/image" Target="../media/image6.png"  /><Relationship Id="rId14" Type="http://schemas.openxmlformats.org/officeDocument/2006/relationships/image" Target="../media/image6.png"  /><Relationship Id="rId15" Type="http://schemas.openxmlformats.org/officeDocument/2006/relationships/image" Target="../media/image8.png"  /><Relationship Id="rId16" Type="http://schemas.openxmlformats.org/officeDocument/2006/relationships/image" Target="../media/image9.png"  /><Relationship Id="rId17" Type="http://schemas.openxmlformats.org/officeDocument/2006/relationships/image" Target="../media/image10.png"  /><Relationship Id="rId18" Type="http://schemas.openxmlformats.org/officeDocument/2006/relationships/image" Target="../media/image11.png"  /><Relationship Id="rId19" Type="http://schemas.openxmlformats.org/officeDocument/2006/relationships/image" Target="../media/image12.png"  /><Relationship Id="rId2" Type="http://schemas.openxmlformats.org/officeDocument/2006/relationships/image" Target="../media/image1.png"  /><Relationship Id="rId20" Type="http://schemas.openxmlformats.org/officeDocument/2006/relationships/image" Target="../media/image13.png"  /><Relationship Id="rId21" Type="http://schemas.openxmlformats.org/officeDocument/2006/relationships/image" Target="../media/image14.png"  /><Relationship Id="rId22" Type="http://schemas.openxmlformats.org/officeDocument/2006/relationships/image" Target="../media/image15.png"  /><Relationship Id="rId23" Type="http://schemas.openxmlformats.org/officeDocument/2006/relationships/image" Target="../media/image16.png"  /><Relationship Id="rId24" Type="http://schemas.openxmlformats.org/officeDocument/2006/relationships/image" Target="../media/image15.png"  /><Relationship Id="rId25" Type="http://schemas.openxmlformats.org/officeDocument/2006/relationships/image" Target="../media/image6.png"  /><Relationship Id="rId26" Type="http://schemas.openxmlformats.org/officeDocument/2006/relationships/image" Target="../media/image17.png"  /><Relationship Id="rId27" Type="http://schemas.openxmlformats.org/officeDocument/2006/relationships/image" Target="../media/image18.png"  /><Relationship Id="rId28" Type="http://schemas.openxmlformats.org/officeDocument/2006/relationships/image" Target="../media/image19.png"  /><Relationship Id="rId29" Type="http://schemas.openxmlformats.org/officeDocument/2006/relationships/image" Target="../media/image20.png"  /><Relationship Id="rId3" Type="http://schemas.openxmlformats.org/officeDocument/2006/relationships/image" Target="../media/image2.png"  /><Relationship Id="rId30" Type="http://schemas.openxmlformats.org/officeDocument/2006/relationships/image" Target="../media/image21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Relationship Id="rId6" Type="http://schemas.openxmlformats.org/officeDocument/2006/relationships/image" Target="../media/image4.png"  /><Relationship Id="rId7" Type="http://schemas.openxmlformats.org/officeDocument/2006/relationships/image" Target="../media/image4.png"  /><Relationship Id="rId8" Type="http://schemas.openxmlformats.org/officeDocument/2006/relationships/image" Target="../media/image5.png"  /><Relationship Id="rId9" Type="http://schemas.openxmlformats.org/officeDocument/2006/relationships/image" Target="../media/image6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30.png"  /><Relationship Id="rId11" Type="http://schemas.openxmlformats.org/officeDocument/2006/relationships/image" Target="../media/image29.png"  /><Relationship Id="rId12" Type="http://schemas.openxmlformats.org/officeDocument/2006/relationships/image" Target="../media/image31.png"  /><Relationship Id="rId2" Type="http://schemas.openxmlformats.org/officeDocument/2006/relationships/image" Target="../media/image22.png"  /><Relationship Id="rId3" Type="http://schemas.openxmlformats.org/officeDocument/2006/relationships/image" Target="../media/image23.png"  /><Relationship Id="rId4" Type="http://schemas.openxmlformats.org/officeDocument/2006/relationships/image" Target="../media/image24.png"  /><Relationship Id="rId5" Type="http://schemas.openxmlformats.org/officeDocument/2006/relationships/image" Target="../media/image25.png"  /><Relationship Id="rId6" Type="http://schemas.openxmlformats.org/officeDocument/2006/relationships/image" Target="../media/image26.png"  /><Relationship Id="rId7" Type="http://schemas.openxmlformats.org/officeDocument/2006/relationships/image" Target="../media/image27.png"  /><Relationship Id="rId8" Type="http://schemas.openxmlformats.org/officeDocument/2006/relationships/image" Target="../media/image28.png"  /><Relationship Id="rId9" Type="http://schemas.openxmlformats.org/officeDocument/2006/relationships/image" Target="../media/image29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3"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 rot="0"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 rot="0"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 rot="0"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 rot="0"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 rot="0"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 rot="0"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 rot="0"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ko-KR" altLang="en-US" sz="2400" b="1" i="0">
                <a:solidFill>
                  <a:schemeClr val="bg1"/>
                </a:solidFill>
              </a:rPr>
              <a:t>그림책</a:t>
            </a:r>
            <a:r>
              <a:rPr lang="en-US" altLang="ko-KR" sz="2400" b="1" i="0">
                <a:solidFill>
                  <a:schemeClr val="bg1"/>
                </a:solidFill>
              </a:rPr>
              <a:t> </a:t>
            </a:r>
            <a:r>
              <a:rPr lang="ko-KR" altLang="en-US" sz="2400" b="1" i="0">
                <a:solidFill>
                  <a:schemeClr val="bg1"/>
                </a:solidFill>
              </a:rPr>
              <a:t>읽고</a:t>
            </a:r>
            <a:r>
              <a:rPr lang="en-US" altLang="ko-KR" sz="2400" b="1" i="0">
                <a:solidFill>
                  <a:schemeClr val="bg1"/>
                </a:solidFill>
              </a:rPr>
              <a:t> </a:t>
            </a:r>
            <a:r>
              <a:rPr lang="ko-KR" altLang="en-US" sz="2400" b="1" i="0">
                <a:solidFill>
                  <a:schemeClr val="bg1"/>
                </a:solidFill>
              </a:rPr>
              <a:t>나만의</a:t>
            </a:r>
            <a:r>
              <a:rPr lang="en-US" altLang="ko-KR" sz="2400" b="1" i="0">
                <a:solidFill>
                  <a:schemeClr val="bg1"/>
                </a:solidFill>
              </a:rPr>
              <a:t> </a:t>
            </a:r>
            <a:r>
              <a:rPr lang="ko-KR" altLang="en-US" sz="2400" b="1" i="0">
                <a:solidFill>
                  <a:schemeClr val="bg1"/>
                </a:solidFill>
              </a:rPr>
              <a:t>인터랙티브</a:t>
            </a:r>
            <a:r>
              <a:rPr lang="en-US" altLang="ko-KR" sz="2400" b="1" i="0">
                <a:solidFill>
                  <a:schemeClr val="bg1"/>
                </a:solidFill>
              </a:rPr>
              <a:t> </a:t>
            </a:r>
            <a:r>
              <a:rPr lang="ko-KR" altLang="en-US" sz="2400" b="1" i="0">
                <a:solidFill>
                  <a:schemeClr val="bg1"/>
                </a:solidFill>
              </a:rPr>
              <a:t>북</a:t>
            </a:r>
            <a:r>
              <a:rPr lang="en-US" altLang="ko-KR" sz="2400" b="1" i="0">
                <a:solidFill>
                  <a:schemeClr val="bg1"/>
                </a:solidFill>
              </a:rPr>
              <a:t> </a:t>
            </a:r>
            <a:r>
              <a:rPr lang="ko-KR" altLang="en-US" sz="2400" b="1" i="0">
                <a:solidFill>
                  <a:schemeClr val="bg1"/>
                </a:solidFill>
              </a:rPr>
              <a:t>만들기</a:t>
            </a:r>
            <a:r>
              <a:rPr lang="en-US" altLang="ko-KR" sz="2400" b="1" i="0">
                <a:solidFill>
                  <a:schemeClr val="bg1"/>
                </a:solidFill>
              </a:rPr>
              <a:t> </a:t>
            </a:r>
            <a:endParaRPr lang="en-US" altLang="ko-KR" sz="2400" b="1" i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/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엔트리의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인공지능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블록을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활용하여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다문화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학생을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위해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자동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번역하여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그림책을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읽어주는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인터렉티브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북을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제작할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수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있다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3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7315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디자인</a:t>
            </a:r>
            <a:r>
              <a:rPr lang="en-US" altLang="ko-KR" sz="1400" dirty="0">
                <a:solidFill>
                  <a:schemeClr val="bg1"/>
                </a:solidFill>
              </a:rPr>
              <a:t>)</a:t>
            </a:r>
            <a:r>
              <a:rPr lang="ko-KR" altLang="en-US" sz="1400" dirty="0">
                <a:solidFill>
                  <a:schemeClr val="bg1"/>
                </a:solidFill>
              </a:rPr>
              <a:t>그림책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읽고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스토리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보드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작성하기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1156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스토리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보드에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작성한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대사를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엔트리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인공지능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블록을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이용하여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읽어주기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7315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공유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>
                <a:solidFill>
                  <a:schemeClr val="bg1"/>
                </a:solidFill>
              </a:rPr>
              <a:t>자신이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만든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책을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친구들과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함께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들어보기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3716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엔트리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인공지능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블록에서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번역과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읽어주기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기능을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활용한다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스토리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보드에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동화책의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인상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깊었던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내용을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정리한다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새로운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나만의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그림책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읽어주기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프로젝트로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다문화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학생들과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함께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책을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나눌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엔트리의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배경과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오브젝트를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본인이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원하는대로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만들고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꾸밀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95" name="그룹 1005"/>
          <p:cNvGrpSpPr/>
          <p:nvPr/>
        </p:nvGrpSpPr>
        <p:grpSpPr>
          <a:xfrm rot="0"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 rot="0"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11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 rot="0"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 rot="0"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13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 rot="0"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14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6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20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21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실과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초등학교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3~6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노트북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엔트리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프로그램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그림책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스토리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보드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119" name="그룹 1004"/>
          <p:cNvGrpSpPr/>
          <p:nvPr/>
        </p:nvGrpSpPr>
        <p:grpSpPr>
          <a:xfrm rot="0"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22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23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 rot="0"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24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 rot="0"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25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26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  <a:endParaRPr lang="ko-KR" altLang="en-US" sz="1400" b="1" dirty="0">
              <a:solidFill>
                <a:srgbClr val="ff0000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27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sp>
        <p:nvSpPr>
          <p:cNvPr id="1028" name="TextBox"/>
          <p:cNvSpPr txBox="1"/>
          <p:nvPr/>
        </p:nvSpPr>
        <p:spPr>
          <a:xfrm>
            <a:off x="0" y="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lvl="0"/>
            <a:endParaRPr/>
          </a:p>
        </p:txBody>
      </p:sp>
      <p:pic>
        <p:nvPicPr>
          <p:cNvPr id="1029" name="Pic"/>
          <p:cNvPicPr>
            <a:picLocks noChangeAspect="1"/>
          </p:cNvPicPr>
          <p:nvPr/>
        </p:nvPicPr>
        <p:blipFill rotWithShape="1">
          <a:blip r:embed="rId28"/>
          <a:stretch>
            <a:fillRect/>
          </a:stretch>
        </p:blipFill>
        <p:spPr>
          <a:xfrm>
            <a:off x="266185" y="4766812"/>
            <a:ext cx="2215319" cy="1768608"/>
          </a:xfrm>
          <a:prstGeom prst="rect">
            <a:avLst/>
          </a:prstGeom>
        </p:spPr>
      </p:pic>
      <p:pic>
        <p:nvPicPr>
          <p:cNvPr id="1030" name="Pic"/>
          <p:cNvPicPr>
            <a:picLocks noChangeAspect="1"/>
          </p:cNvPicPr>
          <p:nvPr/>
        </p:nvPicPr>
        <p:blipFill rotWithShape="1">
          <a:blip r:embed="rId29"/>
          <a:stretch>
            <a:fillRect/>
          </a:stretch>
        </p:blipFill>
        <p:spPr>
          <a:xfrm>
            <a:off x="2748280" y="5248168"/>
            <a:ext cx="2182534" cy="1105664"/>
          </a:xfrm>
          <a:prstGeom prst="rect">
            <a:avLst/>
          </a:prstGeom>
        </p:spPr>
      </p:pic>
      <p:sp>
        <p:nvSpPr>
          <p:cNvPr id="1031" name="TextBox"/>
          <p:cNvSpPr txBox="1"/>
          <p:nvPr/>
        </p:nvSpPr>
        <p:spPr>
          <a:xfrm>
            <a:off x="190500" y="19050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lvl="0"/>
            <a:endParaRPr/>
          </a:p>
        </p:txBody>
      </p:sp>
      <p:pic>
        <p:nvPicPr>
          <p:cNvPr id="1032" name="Pic"/>
          <p:cNvPicPr>
            <a:picLocks noChangeAspect="1"/>
          </p:cNvPicPr>
          <p:nvPr/>
        </p:nvPicPr>
        <p:blipFill rotWithShape="1">
          <a:blip r:embed="rId30"/>
          <a:stretch>
            <a:fillRect/>
          </a:stretch>
        </p:blipFill>
        <p:spPr>
          <a:xfrm>
            <a:off x="5198110" y="5218769"/>
            <a:ext cx="2220691" cy="130663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34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책을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읽고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인상깊었던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내용을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정리해봅시다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/>
        </p:nvGraphicFramePr>
        <p:xfrm>
          <a:off x="432436" y="2293620"/>
          <a:ext cx="6048248" cy="12476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3479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>
                          <a:latin typeface="함초롬돋움"/>
                          <a:ea typeface="함초롬돋움"/>
                          <a:cs typeface="함초롬돋움"/>
                        </a:rPr>
                        <a:t>책의</a:t>
                      </a:r>
                      <a:r>
                        <a:rPr lang="en-US" altLang="ko-KR" sz="1500" b="1">
                          <a:latin typeface="함초롬돋움"/>
                          <a:ea typeface="함초롬돋움"/>
                          <a:cs typeface="함초롬돋움"/>
                        </a:rPr>
                        <a:t> </a:t>
                      </a:r>
                      <a:r>
                        <a:rPr lang="ko-KR" altLang="en-US" sz="1500" b="1">
                          <a:latin typeface="함초롬돋움"/>
                          <a:ea typeface="함초롬돋움"/>
                          <a:cs typeface="함초롬돋움"/>
                        </a:rPr>
                        <a:t>제목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843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>
                          <a:latin typeface="함초롬돋움"/>
                          <a:ea typeface="함초롬돋움"/>
                          <a:cs typeface="함초롬돋움"/>
                        </a:rPr>
                        <a:t>인상</a:t>
                      </a:r>
                      <a:r>
                        <a:rPr lang="en-US" altLang="ko-KR" sz="1500" b="1">
                          <a:latin typeface="함초롬돋움"/>
                          <a:ea typeface="함초롬돋움"/>
                          <a:cs typeface="함초롬돋움"/>
                        </a:rPr>
                        <a:t> </a:t>
                      </a:r>
                      <a:r>
                        <a:rPr lang="ko-KR" altLang="en-US" sz="1500" b="1">
                          <a:latin typeface="함초롬돋움"/>
                          <a:ea typeface="함초롬돋움"/>
                          <a:cs typeface="함초롬돋움"/>
                        </a:rPr>
                        <a:t>깊었던</a:t>
                      </a:r>
                      <a:r>
                        <a:rPr lang="en-US" altLang="ko-KR" sz="1500" b="1">
                          <a:latin typeface="함초롬돋움"/>
                          <a:ea typeface="함초롬돋움"/>
                          <a:cs typeface="함초롬돋움"/>
                        </a:rPr>
                        <a:t> </a:t>
                      </a:r>
                      <a:r>
                        <a:rPr lang="ko-KR" altLang="en-US" sz="1500" b="1">
                          <a:latin typeface="함초롬돋움"/>
                          <a:ea typeface="함초롬돋움"/>
                          <a:cs typeface="함초롬돋움"/>
                        </a:rPr>
                        <a:t>내용</a:t>
                      </a:r>
                      <a:endParaRPr lang="ko-KR" altLang="en-US" sz="1500" b="1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33027" y="3892050"/>
            <a:ext cx="6733540" cy="434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책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속에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몇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가지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장면을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골라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스토리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보드를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작성해봅시다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/>
        </p:nvGraphicFramePr>
        <p:xfrm>
          <a:off x="432436" y="4326255"/>
          <a:ext cx="6734050" cy="12476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 rowSpan="2" gridSpan="2">
                  <a:txBody>
                    <a:bodyPr/>
                    <a:lstStyle/>
                    <a:p>
                      <a:pPr algn="ctr" latinLnBrk="0"/>
                      <a:endParaRPr sz="1800"/>
                    </a:p>
                    <a:p>
                      <a:pPr algn="ctr" latinLnBrk="0"/>
                      <a:endParaRPr lang="ko-KR" altLang="en-US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5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7" name="TextBox"/>
          <p:cNvSpPr txBox="1"/>
          <p:nvPr/>
        </p:nvSpPr>
        <p:spPr>
          <a:xfrm>
            <a:off x="0" y="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pic>
        <p:nvPicPr>
          <p:cNvPr id="1008" name="Pic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547153" y="4521966"/>
            <a:ext cx="6492859" cy="524384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officegen</ep:Company>
  <ep:Words>251</ep:Words>
  <ep:PresentationFormat>사용자 지정</ep:PresentationFormat>
  <ep:Paragraphs>32</ep:Paragraphs>
  <ep:Slides>2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ep:HeadingPairs>
  <ep:TitlesOfParts>
    <vt:vector size="3" baseType="lpstr">
      <vt:lpstr>Office Theme</vt:lpstr>
      <vt:lpstr>슬라이드 1</vt:lpstr>
      <vt:lpstr>슬라이드 2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2023-06-01T14:19:55.000</dcterms:created>
  <dc:creator>officegen</dc:creator>
  <cp:lastModifiedBy>USER</cp:lastModifiedBy>
  <dcterms:modified xsi:type="dcterms:W3CDTF">2024-10-22T03:30:57.362</dcterms:modified>
  <cp:revision>36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