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1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10.png"/><Relationship Id="rId5" Type="http://schemas.openxmlformats.org/officeDocument/2006/relationships/image" Target="../media/image24.png"/><Relationship Id="rId15" Type="http://schemas.openxmlformats.org/officeDocument/2006/relationships/image" Target="../media/image32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IoT </a:t>
            </a:r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스마트홈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만들기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불암고등학교</a:t>
            </a: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560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아두이노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사물 인터넷 기술을 활용하여 일상 속 불편함을 해결하고 편안한 주거환경을 조성하는 프로그램 만들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81634"/>
            <a:ext cx="235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1,2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정보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241983"/>
            <a:ext cx="5542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[12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정보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04-09]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다양한 학문 분야의 문제 해결을 위한 알고리즘을 협력하여 설계한다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[12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정보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05-04]</a:t>
            </a:r>
            <a:r>
              <a:rPr lang="ko-KR" altLang="en-US" sz="12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피지컬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컴퓨팅 장치의 동작을 제어하기 위한 프로그램을 작성한다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3231" y="6500690"/>
            <a:ext cx="2140994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사물인터넷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아두이노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인공지능 기능 익히기</a:t>
            </a:r>
            <a:endParaRPr lang="en-US" altLang="ko-KR" sz="12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 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알고리즘을 설계하여 다양한 문제 해결하기 </a:t>
            </a:r>
            <a:endParaRPr lang="ko-KR" altLang="en-US" sz="12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200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모둠별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2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생활 속 불편한 점을 해결하기 위한 아이디어 탐색</a:t>
            </a:r>
            <a:endParaRPr lang="en-US" altLang="ko-KR" sz="12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2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아이디어 구체화 및 </a:t>
            </a:r>
            <a:r>
              <a:rPr lang="en-US" altLang="ko-KR" sz="12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IoT </a:t>
            </a:r>
            <a:r>
              <a:rPr lang="ko-KR" altLang="en-US" sz="12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스마트홈</a:t>
            </a:r>
            <a:r>
              <a:rPr lang="ko-KR" altLang="en-US" sz="12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제품 제작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200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패들렛을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활용하여 </a:t>
            </a:r>
            <a:r>
              <a:rPr lang="ko-KR" altLang="en-US" sz="1200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모둠별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IoT </a:t>
            </a:r>
            <a:r>
              <a:rPr lang="ko-KR" altLang="en-US" sz="1200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스마트홈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작품 공유 및 개선 방안 제시</a:t>
            </a:r>
            <a:endParaRPr lang="en-US" altLang="ko-KR" sz="12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>
              <a:lnSpc>
                <a:spcPct val="150000"/>
              </a:lnSpc>
            </a:pPr>
            <a:endParaRPr lang="ko-KR" altLang="en-US" sz="12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학생들의 </a:t>
            </a:r>
            <a:r>
              <a:rPr lang="ko-KR" altLang="en-US" sz="12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피지컬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컴퓨팅 활용 역량에 따라 블록코딩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스크래치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엔트리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텍스트 코딩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파이썬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C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언어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등 다양한 코드를 사용하여 프로그래밍할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B7A9294-A409-40B8-B2D4-C64A2948189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792541" y="4951019"/>
            <a:ext cx="2052000" cy="148338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E2D2544-C381-4F88-B321-AD5BCA82BD6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267325" y="4935759"/>
            <a:ext cx="2046106" cy="14832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785CEE7-1920-496E-8402-97793F06B222}"/>
              </a:ext>
            </a:extLst>
          </p:cNvPr>
          <p:cNvPicPr>
            <a:picLocks/>
          </p:cNvPicPr>
          <p:nvPr/>
        </p:nvPicPr>
        <p:blipFill>
          <a:blip r:embed="rId24"/>
          <a:stretch>
            <a:fillRect/>
          </a:stretch>
        </p:blipFill>
        <p:spPr>
          <a:xfrm>
            <a:off x="295530" y="4947785"/>
            <a:ext cx="2052000" cy="14746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3~4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5~6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7501" y="8682125"/>
            <a:ext cx="1845693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 생활 속 문제점을 파악한 후 이를 해결할 수 있는 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IoT </a:t>
            </a:r>
            <a:r>
              <a:rPr lang="ko-KR" altLang="en-US" sz="12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스마트홈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구현할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36416" y="8406761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IoT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활용하여 일상생활 속 문제점을 해결할 수 있는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스마트홈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체계적으로 설계하고 구현한다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2D604F15-C0C0-401B-A372-F35FE82F6583}"/>
              </a:ext>
            </a:extLst>
          </p:cNvPr>
          <p:cNvGrpSpPr/>
          <p:nvPr/>
        </p:nvGrpSpPr>
        <p:grpSpPr>
          <a:xfrm>
            <a:off x="1508798" y="1690687"/>
            <a:ext cx="5773180" cy="3070287"/>
            <a:chOff x="1508798" y="1690687"/>
            <a:chExt cx="5773180" cy="3070287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7AF1A04-68C9-4B81-BEE3-BE285CBFFF45}"/>
                </a:ext>
              </a:extLst>
            </p:cNvPr>
            <p:cNvSpPr txBox="1"/>
            <p:nvPr/>
          </p:nvSpPr>
          <p:spPr>
            <a:xfrm>
              <a:off x="1508798" y="1690687"/>
              <a:ext cx="5773180" cy="1877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동기 유발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다양한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기술 사례 보여주기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가정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IoT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서비스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홈 오토메이션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에너지 모니터링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보안 시스템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등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</a:t>
              </a:r>
            </a:p>
            <a:p>
              <a:pPr fontAlgn="base" latinLnBrk="1"/>
              <a:endParaRPr lang="en-US" altLang="ko-KR" sz="5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활동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1)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코드 및 인공지능 활용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아두이노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실습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코드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엔트리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스크래치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파이썬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등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활용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아두이노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실습  및 인공지능 활용 실습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 홈에 활용할 수 있는 다양한 센서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사운드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기울기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RIP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모션 인식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초음파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온도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     </a:t>
              </a: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물높이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), LED,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부저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서브모터 의 기능 익히기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endParaRPr lang="en-US" altLang="ko-KR" sz="3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활동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2)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피지컬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컴퓨팅 설계하기 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모둠별로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활동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1)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에서 실습한 내용을 바탕으로 주어진 문제를 해결할 수 있는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알고리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즘을 설계하고 장치를 직접 만들기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</p:txBody>
        </p:sp>
        <p:pic>
          <p:nvPicPr>
            <p:cNvPr id="1025" name="_x183965688" descr="EMB00005b6405ad">
              <a:extLst>
                <a:ext uri="{FF2B5EF4-FFF2-40B4-BE49-F238E27FC236}">
                  <a16:creationId xmlns:a16="http://schemas.microsoft.com/office/drawing/2014/main" id="{7E905CC4-0619-4C83-83D0-2DFA36397F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2601" y="1913022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_x183965688" descr="EMB00005b6405ad">
              <a:extLst>
                <a:ext uri="{FF2B5EF4-FFF2-40B4-BE49-F238E27FC236}">
                  <a16:creationId xmlns:a16="http://schemas.microsoft.com/office/drawing/2014/main" id="{9DE7345B-0F7E-4471-91DE-6B16250BF5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3309" y="2365181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_x183965688" descr="EMB00005b6405ad">
              <a:extLst>
                <a:ext uri="{FF2B5EF4-FFF2-40B4-BE49-F238E27FC236}">
                  <a16:creationId xmlns:a16="http://schemas.microsoft.com/office/drawing/2014/main" id="{C222DC4A-9189-48AA-AB83-664BC44EAC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2381" y="3109968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9" name="그룹 1014">
              <a:extLst>
                <a:ext uri="{FF2B5EF4-FFF2-40B4-BE49-F238E27FC236}">
                  <a16:creationId xmlns:a16="http://schemas.microsoft.com/office/drawing/2014/main" id="{3C3DB565-2ACA-4841-86AF-9D8AB0367DA5}"/>
                </a:ext>
              </a:extLst>
            </p:cNvPr>
            <p:cNvGrpSpPr/>
            <p:nvPr/>
          </p:nvGrpSpPr>
          <p:grpSpPr>
            <a:xfrm>
              <a:off x="1601931" y="2532562"/>
              <a:ext cx="183010" cy="2228412"/>
              <a:chOff x="4961860" y="1378096"/>
              <a:chExt cx="183010" cy="2228412"/>
            </a:xfrm>
          </p:grpSpPr>
          <p:pic>
            <p:nvPicPr>
              <p:cNvPr id="70" name="Object 45">
                <a:extLst>
                  <a:ext uri="{FF2B5EF4-FFF2-40B4-BE49-F238E27FC236}">
                    <a16:creationId xmlns:a16="http://schemas.microsoft.com/office/drawing/2014/main" id="{4C02C534-D968-4C50-8CC5-F38568651A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4974560" y="1378096"/>
                <a:ext cx="170310" cy="152144"/>
              </a:xfrm>
              <a:prstGeom prst="rect">
                <a:avLst/>
              </a:prstGeom>
            </p:spPr>
          </p:pic>
          <p:pic>
            <p:nvPicPr>
              <p:cNvPr id="74" name="Object 45">
                <a:extLst>
                  <a:ext uri="{FF2B5EF4-FFF2-40B4-BE49-F238E27FC236}">
                    <a16:creationId xmlns:a16="http://schemas.microsoft.com/office/drawing/2014/main" id="{0D42E117-F42A-4952-BFA5-5078CF94C5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4961860" y="3454364"/>
                <a:ext cx="170310" cy="152144"/>
              </a:xfrm>
              <a:prstGeom prst="rect">
                <a:avLst/>
              </a:prstGeom>
            </p:spPr>
          </p:pic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2CA09BD4-0056-4180-B1F7-1457A45DA919}"/>
              </a:ext>
            </a:extLst>
          </p:cNvPr>
          <p:cNvGrpSpPr/>
          <p:nvPr/>
        </p:nvGrpSpPr>
        <p:grpSpPr>
          <a:xfrm>
            <a:off x="1508798" y="3995067"/>
            <a:ext cx="5773180" cy="1461939"/>
            <a:chOff x="1475851" y="3734713"/>
            <a:chExt cx="5773180" cy="1461939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22B148D-DC29-426C-AB28-F2A5295BA2FB}"/>
                </a:ext>
              </a:extLst>
            </p:cNvPr>
            <p:cNvSpPr txBox="1"/>
            <p:nvPr/>
          </p:nvSpPr>
          <p:spPr>
            <a:xfrm>
              <a:off x="1475851" y="3734713"/>
              <a:ext cx="5773180" cy="1461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활동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1) IoT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기술 구상하기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모둠 별로 일상 생활 속 불편한 점을 찾아보고 이를 해결할 수 있는 아이디어를 탐색하고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선정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및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구체화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아이디어 탐색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확산적 기법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선정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수렴적 기법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구체화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프리핸드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스케치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를 활용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endParaRPr lang="en-US" altLang="ko-KR" sz="5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활동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2) IoT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제품 제작하기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아두이노를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활용하여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아이디어를 직접 구현하고 작동시키기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</p:txBody>
        </p:sp>
        <p:pic>
          <p:nvPicPr>
            <p:cNvPr id="50" name="_x183965688" descr="EMB00005b6405ad">
              <a:extLst>
                <a:ext uri="{FF2B5EF4-FFF2-40B4-BE49-F238E27FC236}">
                  <a16:creationId xmlns:a16="http://schemas.microsoft.com/office/drawing/2014/main" id="{F365B5A3-3163-4AFC-B2A9-3EA2F9786C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9654" y="3969788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_x183965688" descr="EMB00005b6405ad">
              <a:extLst>
                <a:ext uri="{FF2B5EF4-FFF2-40B4-BE49-F238E27FC236}">
                  <a16:creationId xmlns:a16="http://schemas.microsoft.com/office/drawing/2014/main" id="{3EF368B0-D8A7-44A4-9A30-57769FF2BD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6260" y="4787803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F834A3D2-A140-4A68-9792-0BC3262DF56D}"/>
              </a:ext>
            </a:extLst>
          </p:cNvPr>
          <p:cNvGrpSpPr/>
          <p:nvPr/>
        </p:nvGrpSpPr>
        <p:grpSpPr>
          <a:xfrm>
            <a:off x="1556814" y="5968956"/>
            <a:ext cx="5773180" cy="1523494"/>
            <a:chOff x="1566631" y="6028016"/>
            <a:chExt cx="5773180" cy="1523494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2C9BA63-1427-45AC-9899-22D26D5D2D39}"/>
                </a:ext>
              </a:extLst>
            </p:cNvPr>
            <p:cNvSpPr txBox="1"/>
            <p:nvPr/>
          </p:nvSpPr>
          <p:spPr>
            <a:xfrm>
              <a:off x="1566631" y="6028016"/>
              <a:ext cx="5773180" cy="15234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공유하기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 IoT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기술 공유하기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작 작품 설명서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제품 이름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코딩 알고리즘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작동 영상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,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기능 등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를 만들어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패들렛에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공유 및 발표 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패들렛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주소 공유 시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학습자는 회원가입 없이 참여할 수 있고 무료버전 가능</a:t>
              </a:r>
              <a:endParaRPr lang="en-US" altLang="ko-KR" sz="5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endParaRPr lang="en-US" altLang="ko-KR" sz="4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▸  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(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개선하기</a:t>
              </a:r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)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제품 개선하기</a:t>
              </a:r>
            </a:p>
            <a:p>
              <a:pPr fontAlgn="base" latinLnBrk="1"/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동료 평가지를 활용하여 </a:t>
              </a:r>
              <a:r>
                <a:rPr lang="ko-KR" altLang="en-US" sz="1200" dirty="0" err="1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스마트홈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기술 평가 및 개선 방안 및 아이디어 제시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r>
                <a:rPr lang="en-US" altLang="ko-KR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     </a:t>
              </a:r>
              <a:r>
                <a:rPr lang="ko-KR" altLang="en-US" sz="1200" dirty="0">
                  <a:latin typeface="한컴산뜻돋움" panose="02000000000000000000" pitchFamily="2" charset="-127"/>
                  <a:ea typeface="한컴산뜻돋움" panose="02000000000000000000" pitchFamily="2" charset="-127"/>
                  <a:cs typeface="맑은 고딕 Semilight" panose="020B0502040204020203" pitchFamily="50" charset="-127"/>
                </a:rPr>
                <a:t>다양한 아이디어 수합을 통한 작품 개선 방향 모색 및 구현</a:t>
              </a:r>
              <a:endPara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  <a:p>
              <a:pPr fontAlgn="base" latinLnBrk="1"/>
              <a:endParaRPr lang="en-US" altLang="ko-KR" sz="5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endParaRPr>
            </a:p>
          </p:txBody>
        </p:sp>
        <p:pic>
          <p:nvPicPr>
            <p:cNvPr id="57" name="_x183965688" descr="EMB00005b6405ad">
              <a:extLst>
                <a:ext uri="{FF2B5EF4-FFF2-40B4-BE49-F238E27FC236}">
                  <a16:creationId xmlns:a16="http://schemas.microsoft.com/office/drawing/2014/main" id="{F70F8DC7-CD43-4B7A-A2DB-0EEF5D166F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0434" y="6263091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_x298064616" descr="EMB00005b6405ae">
              <a:extLst>
                <a:ext uri="{FF2B5EF4-FFF2-40B4-BE49-F238E27FC236}">
                  <a16:creationId xmlns:a16="http://schemas.microsoft.com/office/drawing/2014/main" id="{BD26F367-C70F-4EFA-B2F9-AE5C8160C2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8403" y="6643214"/>
              <a:ext cx="156168" cy="139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_x183965688" descr="EMB00005b6405ad">
              <a:extLst>
                <a:ext uri="{FF2B5EF4-FFF2-40B4-BE49-F238E27FC236}">
                  <a16:creationId xmlns:a16="http://schemas.microsoft.com/office/drawing/2014/main" id="{1A16BB97-D20F-4092-8643-E54874C296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8762" y="7236301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6" name="_x183965688" descr="EMB00005b6405ad">
              <a:extLst>
                <a:ext uri="{FF2B5EF4-FFF2-40B4-BE49-F238E27FC236}">
                  <a16:creationId xmlns:a16="http://schemas.microsoft.com/office/drawing/2014/main" id="{C5811F52-7002-49A6-A18B-D600123A35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8762" y="7060176"/>
              <a:ext cx="158932" cy="16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8" name="TextBox 77">
            <a:extLst>
              <a:ext uri="{FF2B5EF4-FFF2-40B4-BE49-F238E27FC236}">
                <a16:creationId xmlns:a16="http://schemas.microsoft.com/office/drawing/2014/main" id="{72A7A7F2-EC26-45A9-85E8-978B71BFA032}"/>
              </a:ext>
            </a:extLst>
          </p:cNvPr>
          <p:cNvSpPr txBox="1"/>
          <p:nvPr/>
        </p:nvSpPr>
        <p:spPr>
          <a:xfrm>
            <a:off x="2983407" y="8987458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IoT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활용하여 일상생활 속 문제점을 해결할 수 있는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스마트홈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설계하고 구현한다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C248E5C-FCE3-4297-8444-3C1B2C0A42CA}"/>
              </a:ext>
            </a:extLst>
          </p:cNvPr>
          <p:cNvSpPr txBox="1"/>
          <p:nvPr/>
        </p:nvSpPr>
        <p:spPr>
          <a:xfrm>
            <a:off x="2982462" y="9557923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IoT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활용하여 일상생활 속 문제점을 해결할 수 있는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스마트홈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기술을 설계한다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448</Words>
  <Application>Microsoft Office PowerPoint</Application>
  <PresentationFormat>사용자 지정</PresentationFormat>
  <Paragraphs>47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win10</cp:lastModifiedBy>
  <cp:revision>27</cp:revision>
  <dcterms:created xsi:type="dcterms:W3CDTF">2023-06-01T14:19:55Z</dcterms:created>
  <dcterms:modified xsi:type="dcterms:W3CDTF">2023-07-16T23:22:27Z</dcterms:modified>
</cp:coreProperties>
</file>