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3234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12.png"/><Relationship Id="rId18" Type="http://schemas.openxmlformats.org/officeDocument/2006/relationships/image" Target="../media/image37.png"/><Relationship Id="rId3" Type="http://schemas.openxmlformats.org/officeDocument/2006/relationships/image" Target="../media/image4.png"/><Relationship Id="rId7" Type="http://schemas.openxmlformats.org/officeDocument/2006/relationships/image" Target="../media/image28.png"/><Relationship Id="rId12" Type="http://schemas.openxmlformats.org/officeDocument/2006/relationships/image" Target="../media/image11.png"/><Relationship Id="rId17" Type="http://schemas.openxmlformats.org/officeDocument/2006/relationships/image" Target="../media/image36.png"/><Relationship Id="rId2" Type="http://schemas.openxmlformats.org/officeDocument/2006/relationships/image" Target="../media/image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4.png"/><Relationship Id="rId10" Type="http://schemas.openxmlformats.org/officeDocument/2006/relationships/image" Target="../media/image31.png"/><Relationship Id="rId19" Type="http://schemas.openxmlformats.org/officeDocument/2006/relationships/image" Target="../media/image38.png"/><Relationship Id="rId4" Type="http://schemas.openxmlformats.org/officeDocument/2006/relationships/image" Target="../media/image13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9092509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09598" y="4935155"/>
            <a:ext cx="2078880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9082" y="8782631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2779101" y="4935155"/>
            <a:ext cx="2078880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78" name="Object 7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52023" y="4190063"/>
            <a:ext cx="4157761" cy="3151802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701087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 생활용품 제작 프로젝트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창덕여자중학교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54978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문제해결을 위한 목재 생활용품을 설계하고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기술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64577" y="3241983"/>
            <a:ext cx="5768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defRPr>
            </a:lvl1pPr>
          </a:lstStyle>
          <a:p>
            <a:r>
              <a:rPr lang="en-US" altLang="ko-KR" dirty="0"/>
              <a:t>[9</a:t>
            </a:r>
            <a:r>
              <a:rPr lang="ko-KR" altLang="en-US" dirty="0"/>
              <a:t>기가</a:t>
            </a:r>
            <a:r>
              <a:rPr lang="en-US" altLang="ko-KR" dirty="0"/>
              <a:t>04-04] </a:t>
            </a:r>
            <a:r>
              <a:rPr lang="ko-KR" altLang="en-US" dirty="0"/>
              <a:t>제조 기술과 관련된 문제를 이해하고</a:t>
            </a:r>
            <a:r>
              <a:rPr lang="en-US" altLang="ko-KR" dirty="0"/>
              <a:t>, </a:t>
            </a:r>
            <a:r>
              <a:rPr lang="ko-KR" altLang="en-US" dirty="0"/>
              <a:t>해결책을 창의적으로 탐색하고 실현하며 평가한다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상황 이해하기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해결 아이디어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탐색하기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707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제품 설계하기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제품 만들기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70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소개 자료 만들기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발표 및 동료평가하기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3~8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9~10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166870"/>
            <a:ext cx="7118712" cy="893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인터넷 매체를 이용하여 문제 해결을 위한 기술적 문제 해결 아이디어를 다양하게 탐색할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틴커캐드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(https://www.tinkercad.com)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를 활용하면 쉽고 간편하게 제품 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디자인을 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목공 실습 시에는 안전에 유의하며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설계 내용에 근거하여 마름질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재료 가공 및 결합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마감 작업을 실시한다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3103C9F6-C04D-2D5A-FA30-3EB5A9CE29B9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253478" y="4962905"/>
            <a:ext cx="2035577" cy="153725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34DA62F1-3C35-3CCF-5E83-2842926B3FC7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38377" y="4996022"/>
            <a:ext cx="1995248" cy="145865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6416A549-9F3C-EF05-2279-F6ACA8B99980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816225" y="5018087"/>
            <a:ext cx="2002412" cy="14163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296526" y="-2195513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7AF1A04-68C9-4B81-BEE3-BE285CBFFF45}"/>
              </a:ext>
            </a:extLst>
          </p:cNvPr>
          <p:cNvSpPr txBox="1"/>
          <p:nvPr/>
        </p:nvSpPr>
        <p:spPr>
          <a:xfrm>
            <a:off x="1508798" y="1677947"/>
            <a:ext cx="577318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카프라 목재로 제작한 생활용품 실물 제시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목재 생활용품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카프라 목재 재료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실물 모형을 제시하며 제품이 만들어지는 과정을 간략하게 안내한다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문제 바르게 이해하기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주어진 문제 상황을 바르게 이해하고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명료화한다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정의와 프로젝트 목표를 연계하여 생각할 수 있도록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기술적 문제 해결 아이디어 탐색 및 선정하기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검색 엔진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ChatGPT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등 다양한 인터넷 매체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주어진 시간 이내에 문제 해결을 위한 다양한 아이디어를 탐색하고 선정한다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3~8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9~10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1025" name="_x183965688" descr="EMB00005b6405ad">
            <a:extLst>
              <a:ext uri="{FF2B5EF4-FFF2-40B4-BE49-F238E27FC236}">
                <a16:creationId xmlns:a16="http://schemas.microsoft.com/office/drawing/2014/main" id="{7E905CC4-0619-4C83-83D0-2DFA36397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191302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298064616" descr="EMB00005b6405ae">
            <a:extLst>
              <a:ext uri="{FF2B5EF4-FFF2-40B4-BE49-F238E27FC236}">
                <a16:creationId xmlns:a16="http://schemas.microsoft.com/office/drawing/2014/main" id="{D7EBB788-C1A7-4F3C-84D3-A6C1A6029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658" y="275549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_x183965688" descr="EMB00005b6405ad">
            <a:extLst>
              <a:ext uri="{FF2B5EF4-FFF2-40B4-BE49-F238E27FC236}">
                <a16:creationId xmlns:a16="http://schemas.microsoft.com/office/drawing/2014/main" id="{9DE7345B-0F7E-4471-91DE-6B16250BF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241" y="254980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_x298064616" descr="EMB00005b6405ae">
            <a:extLst>
              <a:ext uri="{FF2B5EF4-FFF2-40B4-BE49-F238E27FC236}">
                <a16:creationId xmlns:a16="http://schemas.microsoft.com/office/drawing/2014/main" id="{8534AFD8-5C83-4B9B-9ECC-86F4C2634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213455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_x298064616" descr="EMB00005b6405ae">
            <a:extLst>
              <a:ext uri="{FF2B5EF4-FFF2-40B4-BE49-F238E27FC236}">
                <a16:creationId xmlns:a16="http://schemas.microsoft.com/office/drawing/2014/main" id="{18E39EB6-3A0E-4724-9B42-46ACEFF27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07" y="336696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_x183965688" descr="EMB00005b6405ad">
            <a:extLst>
              <a:ext uri="{FF2B5EF4-FFF2-40B4-BE49-F238E27FC236}">
                <a16:creationId xmlns:a16="http://schemas.microsoft.com/office/drawing/2014/main" id="{C222DC4A-9189-48AA-AB83-664BC44EA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90" y="317845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설계하기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틴커캐드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틴커캐드를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활용하여 선정한 아이디어를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디자인으로 구체화할 수 있도록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제작하기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 수업 자료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카프라 목재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스크롤쏘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목공본드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사포 등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마름질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-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재료 가공 및 결합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–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마감 작업의 순서대로 실습에 참여할 수 있도록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안전교육을 철저히 하며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실습 시 안전사항을 준수할 수 있도록 지속적으로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주어진 시간 이내에 제품 제작을 완성할 수 있도록 실습 시간을 안내한다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1" y="4989383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294" y="4783691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57" y="533490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소개 자료 제작하기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캔바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제품의 설계 아이디어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기능성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디자인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완성도 등을 포함하여 소개 자료를 제작한다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발표 및 동료 피드백하기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패들렛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패들렛에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개인별 제품 소개자료를 업로드한다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동료친구의 발표를 경청하며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패들렛에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동료평가 피드백을 실시한다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피드백 내용을 살펴보고 제품을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수정보완하여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자기성찰 활동을 실시한다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0909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27" y="701996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_x183965688" descr="EMB00005b6405ad">
            <a:extLst>
              <a:ext uri="{FF2B5EF4-FFF2-40B4-BE49-F238E27FC236}">
                <a16:creationId xmlns:a16="http://schemas.microsoft.com/office/drawing/2014/main" id="{3FFDA37A-5836-4058-8175-1A6F4F91A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10" y="681426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23062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_x298064616" descr="EMB00005b6405ae">
            <a:extLst>
              <a:ext uri="{FF2B5EF4-FFF2-40B4-BE49-F238E27FC236}">
                <a16:creationId xmlns:a16="http://schemas.microsoft.com/office/drawing/2014/main" id="{188EC4E8-F368-4B07-954E-2A01104D1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76" y="7186728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306416" y="8663079"/>
            <a:ext cx="1845693" cy="1263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문제해결을 위한 목재 생활용품을 설계하고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제작할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문제점을 바르게 이해하고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해결을 위한 기술적 문제 </a:t>
            </a:r>
            <a:b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</a:br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해결 아이디어를 제품 설계와 제작으로 실현할 수 있다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EC6C95-00E2-A2E5-3DC9-F09B6D08981D}"/>
              </a:ext>
            </a:extLst>
          </p:cNvPr>
          <p:cNvSpPr txBox="1"/>
          <p:nvPr/>
        </p:nvSpPr>
        <p:spPr>
          <a:xfrm>
            <a:off x="2963365" y="9081868"/>
            <a:ext cx="4393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 해결을 위한 기술적 문제 해결 아이디어를 제품 설계와 제작으로 실현할 수 있다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80A954-AAD1-5968-4741-9CDFEB715341}"/>
              </a:ext>
            </a:extLst>
          </p:cNvPr>
          <p:cNvSpPr txBox="1"/>
          <p:nvPr/>
        </p:nvSpPr>
        <p:spPr>
          <a:xfrm>
            <a:off x="2972890" y="9666644"/>
            <a:ext cx="4393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 해결을 위한 기술적 문제 해결 아이디어를 제품 설계와 제작으로 실현하는데 다소 어려움이 있다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13" name="_x298064616" descr="EMB00005b6405ae">
            <a:extLst>
              <a:ext uri="{FF2B5EF4-FFF2-40B4-BE49-F238E27FC236}">
                <a16:creationId xmlns:a16="http://schemas.microsoft.com/office/drawing/2014/main" id="{BCEDC66F-9493-2471-2E5A-149CD8646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32" y="5166746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_x298064616" descr="EMB00005b6405ae">
            <a:extLst>
              <a:ext uri="{FF2B5EF4-FFF2-40B4-BE49-F238E27FC236}">
                <a16:creationId xmlns:a16="http://schemas.microsoft.com/office/drawing/2014/main" id="{83DD5022-046B-CF52-55F7-7FD3D0253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197" y="7361988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407</Words>
  <Application>Microsoft Office PowerPoint</Application>
  <PresentationFormat>사용자 지정</PresentationFormat>
  <Paragraphs>57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최성채 선생님</cp:lastModifiedBy>
  <cp:revision>10</cp:revision>
  <dcterms:created xsi:type="dcterms:W3CDTF">2023-06-01T14:19:55Z</dcterms:created>
  <dcterms:modified xsi:type="dcterms:W3CDTF">2023-07-15T12:57:00Z</dcterms:modified>
</cp:coreProperties>
</file>