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>
        <p:scale>
          <a:sx n="66" d="100"/>
          <a:sy n="66" d="100"/>
        </p:scale>
        <p:origin x="2659" y="-701"/>
      </p:cViewPr>
      <p:guideLst>
        <p:guide orient="horz" pos="2151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9/1/2024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18981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레진을 이용한 나만의 </a:t>
            </a:r>
            <a:r>
              <a:rPr lang="ko-KR" altLang="en-US" sz="2400" b="1" dirty="0" err="1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네임텍</a:t>
            </a:r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 만들기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615714" y="1261625"/>
            <a:ext cx="567182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UV </a:t>
            </a:r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레진을 활용하여 나만의 이름표를 만들 수 있다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1935" y="6947217"/>
            <a:ext cx="223139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조색</a:t>
            </a:r>
            <a:r>
              <a:rPr lang="en-US" altLang="ko-KR" sz="1400" dirty="0">
                <a:solidFill>
                  <a:schemeClr val="bg1"/>
                </a:solidFill>
              </a:rPr>
              <a:t>) UV </a:t>
            </a:r>
            <a:r>
              <a:rPr lang="ko-KR" altLang="en-US" sz="1400" dirty="0">
                <a:solidFill>
                  <a:schemeClr val="bg1"/>
                </a:solidFill>
              </a:rPr>
              <a:t>레진에 </a:t>
            </a:r>
            <a:r>
              <a:rPr lang="ko-KR" altLang="en-US" sz="1400" dirty="0" err="1">
                <a:solidFill>
                  <a:schemeClr val="bg1"/>
                </a:solidFill>
              </a:rPr>
              <a:t>조색제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 err="1">
                <a:solidFill>
                  <a:schemeClr val="bg1"/>
                </a:solidFill>
              </a:rPr>
              <a:t>글리터</a:t>
            </a:r>
            <a:r>
              <a:rPr lang="ko-KR" altLang="en-US" sz="1400" dirty="0">
                <a:solidFill>
                  <a:schemeClr val="bg1"/>
                </a:solidFill>
              </a:rPr>
              <a:t> 추가 가능</a:t>
            </a:r>
            <a:r>
              <a:rPr lang="en-US" altLang="ko-KR" sz="1400" dirty="0">
                <a:solidFill>
                  <a:schemeClr val="bg1"/>
                </a:solidFill>
              </a:rPr>
              <a:t>)</a:t>
            </a:r>
            <a:r>
              <a:rPr lang="ko-KR" altLang="en-US" sz="1400" dirty="0">
                <a:solidFill>
                  <a:schemeClr val="bg1"/>
                </a:solidFill>
              </a:rPr>
              <a:t>를 섞어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1"/>
                </a:solidFill>
              </a:rPr>
              <a:t>준비하기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6947217"/>
            <a:ext cx="2174875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몰드에 레진을 넣어 </a:t>
            </a:r>
            <a:r>
              <a:rPr lang="en-US" altLang="ko-KR" sz="1400" dirty="0">
                <a:solidFill>
                  <a:schemeClr val="bg1"/>
                </a:solidFill>
              </a:rPr>
              <a:t>UV </a:t>
            </a:r>
            <a:r>
              <a:rPr lang="ko-KR" altLang="en-US" sz="1400" dirty="0">
                <a:solidFill>
                  <a:schemeClr val="bg1"/>
                </a:solidFill>
              </a:rPr>
              <a:t>램프로 </a:t>
            </a:r>
            <a:r>
              <a:rPr lang="ko-KR" altLang="en-US" sz="1400" dirty="0" err="1">
                <a:solidFill>
                  <a:schemeClr val="bg1"/>
                </a:solidFill>
              </a:rPr>
              <a:t>경화시키기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35286" y="6947217"/>
            <a:ext cx="2335530" cy="10266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마무리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 err="1">
                <a:solidFill>
                  <a:schemeClr val="bg1"/>
                </a:solidFill>
              </a:rPr>
              <a:t>레터링스티커로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1"/>
                </a:solidFill>
              </a:rPr>
              <a:t>이름 이니셜을 붙이고 </a:t>
            </a:r>
            <a:r>
              <a:rPr lang="ko-KR" altLang="en-US" sz="1400" dirty="0" err="1">
                <a:solidFill>
                  <a:schemeClr val="bg1"/>
                </a:solidFill>
              </a:rPr>
              <a:t>볼체인</a:t>
            </a:r>
            <a:r>
              <a:rPr lang="ko-KR" altLang="en-US" sz="1400" dirty="0">
                <a:solidFill>
                  <a:schemeClr val="bg1"/>
                </a:solidFill>
              </a:rPr>
              <a:t> 연결하기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672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UV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레진 이용 시 창문을 열어 환기를 시킨다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글리터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파우더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반짝이 가루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를 추가하여 반짝이는 이름표를 만들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레터링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이름표 대신 투명 시트지에 이름을 인쇄하여 사용 가능하며 스티커를 활용하여 학생들이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자유롭게 디자인할 수 있도록 하는 것도 좋다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UV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램프를 이용할 때는 램프의 빛을 직접 바라보지 않도록 안내한다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초등학교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2~6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3848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UV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UV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램프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네임텍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몰드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조색제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레터링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스티커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OHP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필름</a:t>
            </a: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3EFF52A3-B4D9-4932-B3A9-5DE7E5D43212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00" r="7485"/>
          <a:stretch/>
        </p:blipFill>
        <p:spPr>
          <a:xfrm>
            <a:off x="5243065" y="4737743"/>
            <a:ext cx="2119973" cy="2022469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A1AB836-DFAA-4118-9A3D-64095D982093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r="25327"/>
          <a:stretch/>
        </p:blipFill>
        <p:spPr>
          <a:xfrm rot="16200000">
            <a:off x="134758" y="4651352"/>
            <a:ext cx="2459965" cy="2085563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6BFBE62-12F7-4CBE-A17B-FA28772A5325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t="21354" b="15679"/>
          <a:stretch/>
        </p:blipFill>
        <p:spPr>
          <a:xfrm>
            <a:off x="2805023" y="4635518"/>
            <a:ext cx="2061325" cy="21342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나만의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네임텍을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구상해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6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601568"/>
              </p:ext>
            </p:extLst>
          </p:nvPr>
        </p:nvGraphicFramePr>
        <p:xfrm>
          <a:off x="432436" y="6144397"/>
          <a:ext cx="6734049" cy="37228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739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5474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pSp>
        <p:nvGrpSpPr>
          <p:cNvPr id="8" name="그룹 7">
            <a:extLst>
              <a:ext uri="{FF2B5EF4-FFF2-40B4-BE49-F238E27FC236}">
                <a16:creationId xmlns:a16="http://schemas.microsoft.com/office/drawing/2014/main" id="{26AC1181-3303-41DE-8A3C-4640B3DA40DC}"/>
              </a:ext>
            </a:extLst>
          </p:cNvPr>
          <p:cNvGrpSpPr/>
          <p:nvPr/>
        </p:nvGrpSpPr>
        <p:grpSpPr>
          <a:xfrm>
            <a:off x="863919" y="6612445"/>
            <a:ext cx="5971425" cy="2900870"/>
            <a:chOff x="863919" y="2499436"/>
            <a:chExt cx="5971425" cy="2900870"/>
          </a:xfrm>
        </p:grpSpPr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EEDEAB3F-8D66-4C24-A1CA-FE847B7D6A1D}"/>
                </a:ext>
              </a:extLst>
            </p:cNvPr>
            <p:cNvGrpSpPr/>
            <p:nvPr/>
          </p:nvGrpSpPr>
          <p:grpSpPr>
            <a:xfrm rot="16200000">
              <a:off x="2399197" y="964158"/>
              <a:ext cx="2900870" cy="5971425"/>
              <a:chOff x="2058036" y="2495030"/>
              <a:chExt cx="3570112" cy="7349057"/>
            </a:xfrm>
          </p:grpSpPr>
          <p:sp>
            <p:nvSpPr>
              <p:cNvPr id="2" name="사각형: 둥근 모서리 1">
                <a:extLst>
                  <a:ext uri="{FF2B5EF4-FFF2-40B4-BE49-F238E27FC236}">
                    <a16:creationId xmlns:a16="http://schemas.microsoft.com/office/drawing/2014/main" id="{EACAE0BF-F1C7-4E36-83DF-99D02E2B8E96}"/>
                  </a:ext>
                </a:extLst>
              </p:cNvPr>
              <p:cNvSpPr/>
              <p:nvPr/>
            </p:nvSpPr>
            <p:spPr>
              <a:xfrm>
                <a:off x="2058036" y="2495030"/>
                <a:ext cx="3570112" cy="7349057"/>
              </a:xfrm>
              <a:prstGeom prst="roundRect">
                <a:avLst>
                  <a:gd name="adj" fmla="val 42783"/>
                </a:avLst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6157EF12-EC11-4565-B7FE-E770711980AA}"/>
                  </a:ext>
                </a:extLst>
              </p:cNvPr>
              <p:cNvSpPr/>
              <p:nvPr/>
            </p:nvSpPr>
            <p:spPr>
              <a:xfrm>
                <a:off x="2374008" y="3808350"/>
                <a:ext cx="2938168" cy="4846445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7" name="타원 6">
              <a:extLst>
                <a:ext uri="{FF2B5EF4-FFF2-40B4-BE49-F238E27FC236}">
                  <a16:creationId xmlns:a16="http://schemas.microsoft.com/office/drawing/2014/main" id="{4B558620-990E-4430-B03A-904CBD6B5633}"/>
                </a:ext>
              </a:extLst>
            </p:cNvPr>
            <p:cNvSpPr/>
            <p:nvPr/>
          </p:nvSpPr>
          <p:spPr>
            <a:xfrm>
              <a:off x="1273162" y="3730115"/>
              <a:ext cx="365760" cy="365760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498B712E-069C-47F2-B4CF-E228AAAE320C}"/>
              </a:ext>
            </a:extLst>
          </p:cNvPr>
          <p:cNvSpPr txBox="1"/>
          <p:nvPr/>
        </p:nvSpPr>
        <p:spPr>
          <a:xfrm>
            <a:off x="513034" y="2201591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-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내가 넣고 싶은 글자 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(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이니셜</a:t>
            </a:r>
            <a:r>
              <a:rPr lang="en-US" altLang="ko-KR" sz="15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)</a:t>
            </a:r>
            <a:r>
              <a:rPr lang="ko-KR" altLang="en-US" sz="1500" b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: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A5B44D4-4F5E-400D-8463-C10DF6DB5EA7}"/>
              </a:ext>
            </a:extLst>
          </p:cNvPr>
          <p:cNvSpPr txBox="1"/>
          <p:nvPr/>
        </p:nvSpPr>
        <p:spPr>
          <a:xfrm>
            <a:off x="513034" y="2651154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-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배경 색 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: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53AF0910-38F6-43DD-AA69-62B5E032B9AA}"/>
              </a:ext>
            </a:extLst>
          </p:cNvPr>
          <p:cNvSpPr txBox="1"/>
          <p:nvPr/>
        </p:nvSpPr>
        <p:spPr>
          <a:xfrm>
            <a:off x="456629" y="5653214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3. </a:t>
            </a:r>
            <a:r>
              <a:rPr lang="ko-KR" altLang="en-US" sz="15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네임텍을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디자인해봅시다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FB89E819-2C9D-4E48-B0B9-DF2B96D52569}"/>
              </a:ext>
            </a:extLst>
          </p:cNvPr>
          <p:cNvSpPr txBox="1"/>
          <p:nvPr/>
        </p:nvSpPr>
        <p:spPr>
          <a:xfrm>
            <a:off x="456629" y="3138487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필요한 준비물을 생각해 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32" name="Table">
            <a:extLst>
              <a:ext uri="{FF2B5EF4-FFF2-40B4-BE49-F238E27FC236}">
                <a16:creationId xmlns:a16="http://schemas.microsoft.com/office/drawing/2014/main" id="{46AABB15-497F-4C4B-95BF-E7CFBCE01A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8178447"/>
              </p:ext>
            </p:extLst>
          </p:nvPr>
        </p:nvGraphicFramePr>
        <p:xfrm>
          <a:off x="432436" y="3546135"/>
          <a:ext cx="6734049" cy="20485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819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80347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169</Words>
  <Application>Microsoft Office PowerPoint</Application>
  <PresentationFormat>사용자 지정</PresentationFormat>
  <Paragraphs>22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 </cp:lastModifiedBy>
  <cp:revision>40</cp:revision>
  <dcterms:created xsi:type="dcterms:W3CDTF">2023-06-01T14:19:55Z</dcterms:created>
  <dcterms:modified xsi:type="dcterms:W3CDTF">2024-09-01T13:14:27Z</dcterms:modified>
  <cp:version/>
</cp:coreProperties>
</file>