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49" d="100"/>
          <a:sy n="49" d="100"/>
        </p:scale>
        <p:origin x="2799" y="27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아이스크림 막대로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조명만들기</a:t>
            </a:r>
            <a:endParaRPr lang="ko-KR" altLang="en-US" sz="2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창의적인 디자인을 통한 나만의 조명을 만들 수 있다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79870" y="6712934"/>
            <a:ext cx="2231390" cy="1349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(</a:t>
            </a:r>
            <a:r>
              <a:rPr lang="ko-KR" altLang="en-US" sz="1400" b="1" dirty="0">
                <a:solidFill>
                  <a:schemeClr val="bg1"/>
                </a:solidFill>
              </a:rPr>
              <a:t>디자인</a:t>
            </a:r>
            <a:r>
              <a:rPr lang="en-US" altLang="ko-KR" sz="1400" b="1" dirty="0">
                <a:solidFill>
                  <a:schemeClr val="bg1"/>
                </a:solidFill>
              </a:rPr>
              <a:t>) </a:t>
            </a:r>
            <a:r>
              <a:rPr lang="ko-KR" altLang="en-US" sz="1400" b="1" dirty="0">
                <a:solidFill>
                  <a:schemeClr val="bg1"/>
                </a:solidFill>
              </a:rPr>
              <a:t>다양한 조명 디자인을 살펴보고 아이스크림 막대를 사용하여 구현해보기</a:t>
            </a:r>
            <a:endParaRPr lang="en-US" altLang="ko-KR" sz="1400" b="1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(</a:t>
            </a:r>
            <a:r>
              <a:rPr lang="ko-KR" altLang="en-US" sz="1400" b="1" dirty="0">
                <a:solidFill>
                  <a:schemeClr val="bg1"/>
                </a:solidFill>
              </a:rPr>
              <a:t>제작</a:t>
            </a:r>
            <a:r>
              <a:rPr lang="en-US" altLang="ko-KR" sz="1400" b="1" dirty="0">
                <a:solidFill>
                  <a:schemeClr val="bg1"/>
                </a:solidFill>
              </a:rPr>
              <a:t>) </a:t>
            </a:r>
            <a:r>
              <a:rPr lang="ko-KR" altLang="en-US" sz="1400" b="1" dirty="0">
                <a:solidFill>
                  <a:schemeClr val="bg1"/>
                </a:solidFill>
              </a:rPr>
              <a:t>자신이 구상한 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방법대로 아이스크림 막대를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글루건으로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붙이기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(</a:t>
            </a:r>
            <a:r>
              <a:rPr lang="ko-KR" altLang="en-US" sz="1400" b="1" dirty="0">
                <a:solidFill>
                  <a:schemeClr val="bg1"/>
                </a:solidFill>
              </a:rPr>
              <a:t>공유</a:t>
            </a:r>
            <a:r>
              <a:rPr lang="en-US" altLang="ko-KR" sz="1400" b="1" dirty="0">
                <a:solidFill>
                  <a:schemeClr val="bg1"/>
                </a:solidFill>
              </a:rPr>
              <a:t>)  </a:t>
            </a:r>
            <a:r>
              <a:rPr lang="ko-KR" altLang="en-US" sz="1400" b="1" dirty="0">
                <a:solidFill>
                  <a:schemeClr val="bg1"/>
                </a:solidFill>
              </a:rPr>
              <a:t>자신이 만든 조명을 어울리는 공간에서 활용하기</a:t>
            </a:r>
            <a:endParaRPr lang="en-US" altLang="ko-KR" sz="1400" b="1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아이스크림 막대를 고정시킬 때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글루건이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다 마를 때까지 기다려가며 붙인다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부채꼴 조명을 만들 때에는 한 번에 완성하지 않고 반씩 나누어 만든 후 마지막에 연결한다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미리 아이스크림 막대에 연필 선을 그어 표시하고 붙이면 각도가 어긋나지 않고 일정하게 연결될      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아이스크림 막대의 폭에 따라 같은 모양이라도 큰 조명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작은 조명의 느낌을 낼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아이스크림 막대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LED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조명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글루건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20F4909-69A1-C5A6-4F9F-DF52FD2EF86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97070" y="4623641"/>
            <a:ext cx="2213783" cy="21591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D7F7CF9-45C5-166F-92A9-D1CF9EBB4BF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82323" y="4400399"/>
            <a:ext cx="2190752" cy="236469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5CE0B2-65F8-FC1D-08B1-37535BBB034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748731" y="4523885"/>
            <a:ext cx="2174876" cy="23323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109392" y="-3414713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sp>
        <p:nvSpPr>
          <p:cNvPr id="1005" name="TextBox 80"/>
          <p:cNvSpPr txBox="1"/>
          <p:nvPr/>
        </p:nvSpPr>
        <p:spPr>
          <a:xfrm>
            <a:off x="432945" y="1887664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내가 만들고 싶은 조명 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288646"/>
              </p:ext>
            </p:extLst>
          </p:nvPr>
        </p:nvGraphicFramePr>
        <p:xfrm>
          <a:off x="432436" y="2529694"/>
          <a:ext cx="6734049" cy="73375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60628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76943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136</Words>
  <Application>Microsoft Office PowerPoint</Application>
  <PresentationFormat>사용자 지정</PresentationFormat>
  <Paragraphs>16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혜경 성</cp:lastModifiedBy>
  <cp:revision>36</cp:revision>
  <dcterms:created xsi:type="dcterms:W3CDTF">2023-06-01T14:19:55Z</dcterms:created>
  <dcterms:modified xsi:type="dcterms:W3CDTF">2024-10-29T14:23:40Z</dcterms:modified>
  <cp:version/>
</cp:coreProperties>
</file>