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7562850" cy="10696575"/>
  <p:notesSz cx="10021888" cy="68881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>
      <p:cViewPr>
        <p:scale>
          <a:sx n="100" d="100"/>
          <a:sy n="100" d="100"/>
        </p:scale>
        <p:origin x="1256" y="-3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776287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838507"/>
            <a:ext cx="3515031" cy="2836903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94658" y="2368915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44678" y="2354151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413" y="2380029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846126"/>
            <a:ext cx="3515031" cy="2829283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211962" y="7167481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82898" y="7188993"/>
            <a:ext cx="1063340" cy="2856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선유중학교</a:t>
            </a: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178932" y="2353726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(2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학기 예정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7C1010-C3FE-4D2C-B909-98CA48716D8A}"/>
              </a:ext>
            </a:extLst>
          </p:cNvPr>
          <p:cNvSpPr txBox="1"/>
          <p:nvPr/>
        </p:nvSpPr>
        <p:spPr>
          <a:xfrm>
            <a:off x="106383" y="7683449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우드버닝기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4CA3A5-FD7E-4CBB-84AD-8E52C82DE9CD}"/>
              </a:ext>
            </a:extLst>
          </p:cNvPr>
          <p:cNvSpPr txBox="1"/>
          <p:nvPr/>
        </p:nvSpPr>
        <p:spPr>
          <a:xfrm>
            <a:off x="110739" y="8027392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스크롤쏘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1D088A-0754-4E12-9C68-85B797FAF3FD}"/>
              </a:ext>
            </a:extLst>
          </p:cNvPr>
          <p:cNvSpPr txBox="1"/>
          <p:nvPr/>
        </p:nvSpPr>
        <p:spPr>
          <a:xfrm>
            <a:off x="2493070" y="7704049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코번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BB67C21-A783-4259-9151-39B0CD47E1B6}"/>
              </a:ext>
            </a:extLst>
          </p:cNvPr>
          <p:cNvSpPr txBox="1"/>
          <p:nvPr/>
        </p:nvSpPr>
        <p:spPr>
          <a:xfrm>
            <a:off x="2493070" y="8042797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렉슨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E6418DA-FBD7-4BAE-BF86-BC592E0F89E8}"/>
              </a:ext>
            </a:extLst>
          </p:cNvPr>
          <p:cNvSpPr txBox="1"/>
          <p:nvPr/>
        </p:nvSpPr>
        <p:spPr>
          <a:xfrm>
            <a:off x="6195264" y="7648053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2DC3C27-1E38-42BC-A461-D6B583943331}"/>
              </a:ext>
            </a:extLst>
          </p:cNvPr>
          <p:cNvSpPr txBox="1"/>
          <p:nvPr/>
        </p:nvSpPr>
        <p:spPr>
          <a:xfrm>
            <a:off x="6214767" y="8052378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8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872047" y="2897447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평면도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897447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예상설계도</a:t>
            </a: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pic>
        <p:nvPicPr>
          <p:cNvPr id="7" name="그림 6" descr="텍스트, 스크린샷, 도표, 직사각형이(가) 표시된 사진&#10;&#10;자동 생성된 설명">
            <a:extLst>
              <a:ext uri="{FF2B5EF4-FFF2-40B4-BE49-F238E27FC236}">
                <a16:creationId xmlns:a16="http://schemas.microsoft.com/office/drawing/2014/main" id="{20B5809D-5366-3BD6-D745-290614E6C79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36" y="3236403"/>
            <a:ext cx="3244050" cy="2222774"/>
          </a:xfrm>
          <a:prstGeom prst="rect">
            <a:avLst/>
          </a:prstGeom>
        </p:spPr>
      </p:pic>
      <p:pic>
        <p:nvPicPr>
          <p:cNvPr id="16" name="그림 15" descr="스크린샷이(가) 표시된 사진&#10;&#10;자동 생성된 설명">
            <a:extLst>
              <a:ext uri="{FF2B5EF4-FFF2-40B4-BE49-F238E27FC236}">
                <a16:creationId xmlns:a16="http://schemas.microsoft.com/office/drawing/2014/main" id="{DAE3E631-5689-457C-76DF-80DB8AD5644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255" y="3500275"/>
            <a:ext cx="3235861" cy="195337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16</Words>
  <Application>Microsoft Macintosh PowerPoint</Application>
  <PresentationFormat>사용자 지정</PresentationFormat>
  <Paragraphs>10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DAHYE KIM</cp:lastModifiedBy>
  <cp:revision>9</cp:revision>
  <cp:lastPrinted>2023-07-10T03:53:15Z</cp:lastPrinted>
  <dcterms:created xsi:type="dcterms:W3CDTF">2023-06-01T13:15:44Z</dcterms:created>
  <dcterms:modified xsi:type="dcterms:W3CDTF">2023-07-27T01:15:19Z</dcterms:modified>
</cp:coreProperties>
</file>