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11" autoAdjust="0"/>
  </p:normalViewPr>
  <p:slideViewPr>
    <p:cSldViewPr>
      <p:cViewPr varScale="1">
        <p:scale>
          <a:sx n="22" d="100"/>
          <a:sy n="22" d="100"/>
        </p:scale>
        <p:origin x="157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18.jpe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2" Type="http://schemas.openxmlformats.org/officeDocument/2006/relationships/video" Target="../media/media1.mp4"/><Relationship Id="rId16" Type="http://schemas.openxmlformats.org/officeDocument/2006/relationships/image" Target="../media/image13.png"/><Relationship Id="rId20" Type="http://schemas.openxmlformats.org/officeDocument/2006/relationships/image" Target="../media/image17.jpeg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21.jpe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image" Target="../media/image20.jpeg"/><Relationship Id="rId10" Type="http://schemas.openxmlformats.org/officeDocument/2006/relationships/image" Target="../media/image7.png"/><Relationship Id="rId19" Type="http://schemas.openxmlformats.org/officeDocument/2006/relationships/image" Target="../media/image16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Relationship Id="rId22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18302" y="2292613"/>
            <a:ext cx="3515031" cy="2237444"/>
            <a:chOff x="218302" y="2292613"/>
            <a:chExt cx="3515031" cy="223744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8302" y="2292613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76229" y="2684281"/>
            <a:ext cx="3393675" cy="1807680"/>
            <a:chOff x="276229" y="2684281"/>
            <a:chExt cx="3393675" cy="1807680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1371446" y="1829604"/>
              <a:ext cx="6787350" cy="3615360"/>
            </a:xfrm>
            <a:prstGeom prst="rect">
              <a:avLst/>
            </a:prstGeom>
          </p:spPr>
        </p:pic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6229" y="2684281"/>
              <a:ext cx="3393675" cy="1807680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1672" y="599392"/>
            <a:ext cx="6607624" cy="55366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94658" y="1823020"/>
            <a:ext cx="936121" cy="35332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02437" y="1809883"/>
            <a:ext cx="2122038" cy="310399"/>
            <a:chOff x="202437" y="1809883"/>
            <a:chExt cx="2122038" cy="31039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2437" y="1809883"/>
              <a:ext cx="2122038" cy="310399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2413" y="1834134"/>
            <a:ext cx="2145226" cy="28452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3823830" y="2300232"/>
            <a:ext cx="3515031" cy="2237444"/>
            <a:chOff x="3823830" y="2300232"/>
            <a:chExt cx="3515031" cy="223744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23830" y="230023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3881758" y="2691900"/>
            <a:ext cx="3393675" cy="1807680"/>
            <a:chOff x="3881758" y="2691900"/>
            <a:chExt cx="3393675" cy="1807680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34083" y="1837223"/>
              <a:ext cx="6787350" cy="3615360"/>
            </a:xfrm>
            <a:prstGeom prst="rect">
              <a:avLst/>
            </a:prstGeom>
          </p:spPr>
        </p:pic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81758" y="2691900"/>
              <a:ext cx="3393675" cy="1807680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34325" y="4684342"/>
            <a:ext cx="3515031" cy="2237444"/>
            <a:chOff x="234325" y="4684342"/>
            <a:chExt cx="3515031" cy="2237444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4325" y="468434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92252" y="5076011"/>
            <a:ext cx="3393675" cy="1807680"/>
            <a:chOff x="292252" y="5076011"/>
            <a:chExt cx="3393675" cy="1807680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1355423" y="4221333"/>
              <a:ext cx="6787350" cy="3615360"/>
            </a:xfrm>
            <a:prstGeom prst="rect">
              <a:avLst/>
            </a:prstGeom>
          </p:spPr>
        </p:pic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2252" y="5076011"/>
              <a:ext cx="3393675" cy="180768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839853" y="4691961"/>
            <a:ext cx="3515031" cy="2237444"/>
            <a:chOff x="3839853" y="4691961"/>
            <a:chExt cx="3515031" cy="2237444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39853" y="4691961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3897781" y="5083630"/>
            <a:ext cx="3393675" cy="1807680"/>
            <a:chOff x="3897781" y="5083630"/>
            <a:chExt cx="3393675" cy="1807680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50106" y="4228952"/>
              <a:ext cx="6787350" cy="3615360"/>
            </a:xfrm>
            <a:prstGeom prst="rect">
              <a:avLst/>
            </a:prstGeom>
          </p:spPr>
        </p:pic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97781" y="5083630"/>
              <a:ext cx="3393675" cy="1807680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202437" y="7163691"/>
            <a:ext cx="1412817" cy="310399"/>
            <a:chOff x="202437" y="7163691"/>
            <a:chExt cx="1412817" cy="31039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2437" y="7163691"/>
              <a:ext cx="1412817" cy="310399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73373" y="7185203"/>
            <a:ext cx="1063340" cy="285674"/>
          </a:xfrm>
          <a:prstGeom prst="rect">
            <a:avLst/>
          </a:prstGeom>
        </p:spPr>
      </p:pic>
      <p:pic>
        <p:nvPicPr>
          <p:cNvPr id="58" name="Object 5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-3333018" y="6281519"/>
            <a:ext cx="14199073" cy="52636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D55F6E-48EA-431C-800C-0E8E59F3E83B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우신고등학교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서울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78E00BA-130E-48D1-B477-05DB7845F8EA}"/>
              </a:ext>
            </a:extLst>
          </p:cNvPr>
          <p:cNvSpPr txBox="1"/>
          <p:nvPr/>
        </p:nvSpPr>
        <p:spPr>
          <a:xfrm>
            <a:off x="3178932" y="18078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2023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 64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㎡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3B2AE8-2178-4229-BC2D-15F6D31B05A0}"/>
              </a:ext>
            </a:extLst>
          </p:cNvPr>
          <p:cNvSpPr txBox="1"/>
          <p:nvPr/>
        </p:nvSpPr>
        <p:spPr>
          <a:xfrm>
            <a:off x="234325" y="7951363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프린터기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57C1010-C3FE-4D2C-B909-98CA48716D8A}"/>
              </a:ext>
            </a:extLst>
          </p:cNvPr>
          <p:cNvSpPr txBox="1"/>
          <p:nvPr/>
        </p:nvSpPr>
        <p:spPr>
          <a:xfrm>
            <a:off x="232854" y="8271839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프린터기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94CA3A5-FD7E-4CBB-84AD-8E52C82DE9CD}"/>
              </a:ext>
            </a:extLst>
          </p:cNvPr>
          <p:cNvSpPr txBox="1"/>
          <p:nvPr/>
        </p:nvSpPr>
        <p:spPr>
          <a:xfrm>
            <a:off x="237210" y="8615782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프린터기 보관함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6FAF608-4958-447A-9D84-D797A8EDF6DB}"/>
              </a:ext>
            </a:extLst>
          </p:cNvPr>
          <p:cNvSpPr txBox="1"/>
          <p:nvPr/>
        </p:nvSpPr>
        <p:spPr>
          <a:xfrm>
            <a:off x="235739" y="8936258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레이저커팅기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8528624-532A-41FD-8E7F-ACF5D79ED617}"/>
              </a:ext>
            </a:extLst>
          </p:cNvPr>
          <p:cNvSpPr txBox="1"/>
          <p:nvPr/>
        </p:nvSpPr>
        <p:spPr>
          <a:xfrm>
            <a:off x="254760" y="9299404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승화전사기 세트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121DC96-6A17-465D-95F7-30715A615E48}"/>
              </a:ext>
            </a:extLst>
          </p:cNvPr>
          <p:cNvSpPr txBox="1"/>
          <p:nvPr/>
        </p:nvSpPr>
        <p:spPr>
          <a:xfrm>
            <a:off x="2619541" y="7953691"/>
            <a:ext cx="3667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A15C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C1D088A-0754-4E12-9C68-85B797FAF3FD}"/>
              </a:ext>
            </a:extLst>
          </p:cNvPr>
          <p:cNvSpPr txBox="1"/>
          <p:nvPr/>
        </p:nvSpPr>
        <p:spPr>
          <a:xfrm>
            <a:off x="2619541" y="8292439"/>
            <a:ext cx="3667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NEO-A22C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59FF5A7-4A3D-4390-B9B1-90912C75361D}"/>
              </a:ext>
            </a:extLst>
          </p:cNvPr>
          <p:cNvSpPr txBox="1"/>
          <p:nvPr/>
        </p:nvSpPr>
        <p:spPr>
          <a:xfrm>
            <a:off x="2619541" y="8969935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DV-7045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E501FE10-5FAA-457E-91BA-EC8C218E10DD}"/>
              </a:ext>
            </a:extLst>
          </p:cNvPr>
          <p:cNvSpPr txBox="1"/>
          <p:nvPr/>
        </p:nvSpPr>
        <p:spPr>
          <a:xfrm>
            <a:off x="2619541" y="9308683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앱손프린터기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머그컵프레스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평판프레스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4C724CB-20C2-4DBB-997F-CAD3AB00785D}"/>
              </a:ext>
            </a:extLst>
          </p:cNvPr>
          <p:cNvSpPr txBox="1"/>
          <p:nvPr/>
        </p:nvSpPr>
        <p:spPr>
          <a:xfrm>
            <a:off x="6320359" y="7956337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E6418DA-FBD7-4BAE-BF86-BC592E0F89E8}"/>
              </a:ext>
            </a:extLst>
          </p:cNvPr>
          <p:cNvSpPr txBox="1"/>
          <p:nvPr/>
        </p:nvSpPr>
        <p:spPr>
          <a:xfrm>
            <a:off x="6320359" y="8297863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2DC3C27-1E38-42BC-A461-D6B583943331}"/>
              </a:ext>
            </a:extLst>
          </p:cNvPr>
          <p:cNvSpPr txBox="1"/>
          <p:nvPr/>
        </p:nvSpPr>
        <p:spPr>
          <a:xfrm>
            <a:off x="6320359" y="8639389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913461A-BDF2-41BA-AB6F-020678EACD46}"/>
              </a:ext>
            </a:extLst>
          </p:cNvPr>
          <p:cNvSpPr txBox="1"/>
          <p:nvPr/>
        </p:nvSpPr>
        <p:spPr>
          <a:xfrm>
            <a:off x="6320359" y="8980915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75B4EFF9-E409-4467-9B06-86406B127150}"/>
              </a:ext>
            </a:extLst>
          </p:cNvPr>
          <p:cNvSpPr txBox="1"/>
          <p:nvPr/>
        </p:nvSpPr>
        <p:spPr>
          <a:xfrm>
            <a:off x="6320359" y="9322441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각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034FEDA-ED79-4CA6-947B-2EB333355490}"/>
              </a:ext>
            </a:extLst>
          </p:cNvPr>
          <p:cNvSpPr txBox="1"/>
          <p:nvPr/>
        </p:nvSpPr>
        <p:spPr>
          <a:xfrm>
            <a:off x="349344" y="2333432"/>
            <a:ext cx="31678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프린터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레이저커팅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승화전사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4442084-253F-4C35-A819-1842A0352488}"/>
              </a:ext>
            </a:extLst>
          </p:cNvPr>
          <p:cNvSpPr txBox="1"/>
          <p:nvPr/>
        </p:nvSpPr>
        <p:spPr>
          <a:xfrm>
            <a:off x="4437179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프린팅수업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62F51E0-2F57-4514-9502-E30DD1D28895}"/>
              </a:ext>
            </a:extLst>
          </p:cNvPr>
          <p:cNvSpPr txBox="1"/>
          <p:nvPr/>
        </p:nvSpPr>
        <p:spPr>
          <a:xfrm>
            <a:off x="872047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공간구축 진행 중 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F8BF87A-1172-4F90-B9AB-266EB229616E}"/>
              </a:ext>
            </a:extLst>
          </p:cNvPr>
          <p:cNvSpPr txBox="1"/>
          <p:nvPr/>
        </p:nvSpPr>
        <p:spPr>
          <a:xfrm>
            <a:off x="4437179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학생 연습 작품 제작</a:t>
            </a:r>
          </a:p>
        </p:txBody>
      </p:sp>
      <p:grpSp>
        <p:nvGrpSpPr>
          <p:cNvPr id="86" name="그룹 1007">
            <a:extLst>
              <a:ext uri="{FF2B5EF4-FFF2-40B4-BE49-F238E27FC236}">
                <a16:creationId xmlns:a16="http://schemas.microsoft.com/office/drawing/2014/main" id="{CD98434B-6CAC-4F64-B409-2332C1AAC94F}"/>
              </a:ext>
            </a:extLst>
          </p:cNvPr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87" name="그룹 1008">
              <a:extLst>
                <a:ext uri="{FF2B5EF4-FFF2-40B4-BE49-F238E27FC236}">
                  <a16:creationId xmlns:a16="http://schemas.microsoft.com/office/drawing/2014/main" id="{ED2018D6-9DF2-41C7-AA9F-C50DF0FFCDE2}"/>
                </a:ext>
              </a:extLst>
            </p:cNvPr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91" name="Object 27">
                <a:extLst>
                  <a:ext uri="{FF2B5EF4-FFF2-40B4-BE49-F238E27FC236}">
                    <a16:creationId xmlns:a16="http://schemas.microsoft.com/office/drawing/2014/main" id="{7AACF867-09A5-4BBC-941C-EC50568AE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EDD2456D-316B-4D05-99A3-2C3E0A508C4C}"/>
                </a:ext>
              </a:extLst>
            </p:cNvPr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90" name="Object 30">
                <a:extLst>
                  <a:ext uri="{FF2B5EF4-FFF2-40B4-BE49-F238E27FC236}">
                    <a16:creationId xmlns:a16="http://schemas.microsoft.com/office/drawing/2014/main" id="{77C1BF75-02F0-4B86-8621-C012E249D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89" name="Object 32">
              <a:extLst>
                <a:ext uri="{FF2B5EF4-FFF2-40B4-BE49-F238E27FC236}">
                  <a16:creationId xmlns:a16="http://schemas.microsoft.com/office/drawing/2014/main" id="{D4D9320B-3A9F-47B4-8747-F5E383900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0123DA2A-9AB5-4788-8A63-5262A245991B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123" y="2760433"/>
            <a:ext cx="1560902" cy="169400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CEA3490-8603-4DC1-A69C-B68C096B2569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469" y="2745258"/>
            <a:ext cx="1687659" cy="173958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5423D328-7097-4141-B736-A9DC6B6E1FE0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2" y="2712673"/>
            <a:ext cx="1520956" cy="1824583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A86ED1E2-BC8B-4C8E-8C6B-830A842F42A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151" y="2752126"/>
            <a:ext cx="1702710" cy="1668083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0861BC19-76C9-487A-9F85-5BD9186F5A57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68" y="5080516"/>
            <a:ext cx="1585456" cy="179532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DBDC09F1-3931-4CBA-8C19-A33029CDA855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752" y="5063715"/>
            <a:ext cx="1574222" cy="1742146"/>
          </a:xfrm>
          <a:prstGeom prst="rect">
            <a:avLst/>
          </a:prstGeom>
        </p:spPr>
      </p:pic>
      <p:pic>
        <p:nvPicPr>
          <p:cNvPr id="25" name="KakaoTalk_20230629_102003211">
            <a:hlinkClick r:id="" action="ppaction://media"/>
            <a:extLst>
              <a:ext uri="{FF2B5EF4-FFF2-40B4-BE49-F238E27FC236}">
                <a16:creationId xmlns:a16="http://schemas.microsoft.com/office/drawing/2014/main" id="{195D505D-4304-4816-994A-84D751E3A60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3756231" y="5101012"/>
            <a:ext cx="3458100" cy="170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10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52</Words>
  <Application>Microsoft Office PowerPoint</Application>
  <PresentationFormat>사용자 지정</PresentationFormat>
  <Paragraphs>20</Paragraphs>
  <Slides>1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9</cp:revision>
  <dcterms:created xsi:type="dcterms:W3CDTF">2023-06-01T13:15:44Z</dcterms:created>
  <dcterms:modified xsi:type="dcterms:W3CDTF">2023-07-10T08:07:31Z</dcterms:modified>
</cp:coreProperties>
</file>