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75" autoAdjust="0"/>
    <p:restoredTop sz="86417" autoAdjust="0"/>
  </p:normalViewPr>
  <p:slideViewPr>
    <p:cSldViewPr>
      <p:cViewPr>
        <p:scale>
          <a:sx n="125" d="100"/>
          <a:sy n="125" d="100"/>
        </p:scale>
        <p:origin x="1248" y="72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Kodu </a:t>
            </a:r>
            <a:r>
              <a:rPr lang="ko-KR" altLang="en-US" sz="2400" b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프로그램으로 나만의 게임 만들기</a:t>
            </a:r>
            <a:endParaRPr lang="ko-KR" altLang="en-US" sz="2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571170" y="1289778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Kodu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프로그램을 이용해 게임을 만들 수 있다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3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41935" y="6947217"/>
            <a:ext cx="2231390" cy="703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설계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en-US" altLang="ko-KR" sz="1400" dirty="0" err="1">
                <a:solidFill>
                  <a:schemeClr val="bg1"/>
                </a:solidFill>
              </a:rPr>
              <a:t>kodu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프로그램 사용법 익히기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174875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  <a:r>
              <a:rPr lang="ko-KR" altLang="en-US" sz="1400" dirty="0">
                <a:solidFill>
                  <a:schemeClr val="bg1"/>
                </a:solidFill>
              </a:rPr>
              <a:t>자신만의 창의성을 발휘해 사과 먹기 게임 만들기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705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공유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  <a:r>
              <a:rPr lang="ko-KR" altLang="en-US" sz="1400" dirty="0">
                <a:solidFill>
                  <a:schemeClr val="bg1"/>
                </a:solidFill>
              </a:rPr>
              <a:t>완성된 게임 체험 및 발표하기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349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나만의 창의적인 오브젝트를 활용한다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컨셉이 있는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맵을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만들어 스토리 있는 게임을 만든다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여러 가지 코드를 조합하여 생각한 게임을 구현한다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난이도를 직접 조절해가며 게임을 만든다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창체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실과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4~6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데스크탑 또는 노트북</a:t>
            </a: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7041CBE-EF1C-48BF-9222-9EE31FB6E082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200003" y="4761815"/>
            <a:ext cx="2199983" cy="148911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083EA95-0BC4-4A50-B883-9AD25CD359EA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726017" y="4778397"/>
            <a:ext cx="2213783" cy="145626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F9781C1F-6F1E-4593-BD24-8D653F1DFB38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1582" y="4761815"/>
            <a:ext cx="2212096" cy="146786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사과 먹기 게임을 자신만의 방식으로 변형해봅시다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.(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맵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지형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사과의 위치 등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)</a:t>
            </a: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1813108"/>
              </p:ext>
            </p:extLst>
          </p:nvPr>
        </p:nvGraphicFramePr>
        <p:xfrm>
          <a:off x="432436" y="2293620"/>
          <a:ext cx="6734049" cy="34707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340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70797"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12447" y="5840542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나만의 게임을 소개하는 글을 작성해 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57142"/>
              </p:ext>
            </p:extLst>
          </p:nvPr>
        </p:nvGraphicFramePr>
        <p:xfrm>
          <a:off x="432436" y="6321971"/>
          <a:ext cx="6734049" cy="35553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233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114</Words>
  <Application>Microsoft Office PowerPoint</Application>
  <PresentationFormat>사용자 지정</PresentationFormat>
  <Paragraphs>15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?? ??</vt:lpstr>
      <vt:lpstr>맑은 고딕 Semilight</vt:lpstr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ChangHoon Lee</cp:lastModifiedBy>
  <cp:revision>41</cp:revision>
  <dcterms:created xsi:type="dcterms:W3CDTF">2023-06-01T14:19:55Z</dcterms:created>
  <dcterms:modified xsi:type="dcterms:W3CDTF">2024-12-10T15:43:30Z</dcterms:modified>
  <cp:version/>
</cp:coreProperties>
</file>